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7" r:id="rId2"/>
    <p:sldId id="273" r:id="rId3"/>
    <p:sldId id="272" r:id="rId4"/>
    <p:sldId id="276" r:id="rId5"/>
    <p:sldId id="277" r:id="rId6"/>
    <p:sldId id="258" r:id="rId7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0" d="100"/>
          <a:sy n="60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9CAF1F-CE9B-4E99-99EF-569709BB9EDE}" type="doc">
      <dgm:prSet loTypeId="urn:microsoft.com/office/officeart/2005/8/layout/h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5FFE6583-4FD9-4353-9BE7-74C99E416050}">
      <dgm:prSet phldrT="[Text]" custT="1"/>
      <dgm:spPr/>
      <dgm:t>
        <a:bodyPr/>
        <a:lstStyle/>
        <a:p>
          <a:r>
            <a:rPr lang="en-ID" sz="2500" b="1" dirty="0" err="1"/>
            <a:t>Fermentasi</a:t>
          </a:r>
          <a:r>
            <a:rPr lang="en-ID" sz="2500" b="1" dirty="0"/>
            <a:t> </a:t>
          </a:r>
          <a:r>
            <a:rPr lang="en-ID" sz="2500" b="1" dirty="0" err="1"/>
            <a:t>Homofermentatif</a:t>
          </a:r>
          <a:r>
            <a:rPr lang="en-ID" sz="2500" b="1" dirty="0"/>
            <a:t> </a:t>
          </a:r>
          <a:endParaRPr lang="en-ID" sz="2500" dirty="0"/>
        </a:p>
      </dgm:t>
    </dgm:pt>
    <dgm:pt modelId="{C39F9222-B6B8-45A1-8B82-41FB7D833071}" type="parTrans" cxnId="{72DB845D-36D3-4E26-9C28-11476D99E356}">
      <dgm:prSet/>
      <dgm:spPr/>
      <dgm:t>
        <a:bodyPr/>
        <a:lstStyle/>
        <a:p>
          <a:endParaRPr lang="en-ID"/>
        </a:p>
      </dgm:t>
    </dgm:pt>
    <dgm:pt modelId="{9DE59693-ACFC-44ED-BDC8-8E3289D28251}" type="sibTrans" cxnId="{72DB845D-36D3-4E26-9C28-11476D99E356}">
      <dgm:prSet/>
      <dgm:spPr/>
      <dgm:t>
        <a:bodyPr/>
        <a:lstStyle/>
        <a:p>
          <a:endParaRPr lang="en-ID"/>
        </a:p>
      </dgm:t>
    </dgm:pt>
    <dgm:pt modelId="{2E6E02B7-D7D3-4FCB-AFA1-D6F7EDB27963}">
      <dgm:prSet custT="1"/>
      <dgm:spPr/>
      <dgm:t>
        <a:bodyPr/>
        <a:lstStyle/>
        <a:p>
          <a:r>
            <a:rPr lang="en-ID" sz="2500" dirty="0" err="1"/>
            <a:t>hanya</a:t>
          </a:r>
          <a:r>
            <a:rPr lang="en-ID" sz="2500" dirty="0"/>
            <a:t> </a:t>
          </a:r>
          <a:r>
            <a:rPr lang="en-ID" sz="2500" dirty="0" err="1"/>
            <a:t>menghasilkan</a:t>
          </a:r>
          <a:r>
            <a:rPr lang="en-ID" sz="2500" dirty="0"/>
            <a:t> </a:t>
          </a:r>
          <a:r>
            <a:rPr lang="en-ID" sz="2500" dirty="0" err="1"/>
            <a:t>satu</a:t>
          </a:r>
          <a:r>
            <a:rPr lang="en-ID" sz="2500" dirty="0"/>
            <a:t> </a:t>
          </a:r>
          <a:r>
            <a:rPr lang="en-ID" sz="2500" dirty="0" err="1"/>
            <a:t>jenis</a:t>
          </a:r>
          <a:r>
            <a:rPr lang="en-ID" sz="2500" dirty="0"/>
            <a:t> </a:t>
          </a:r>
          <a:r>
            <a:rPr lang="en-ID" sz="2500" dirty="0" err="1"/>
            <a:t>komponen</a:t>
          </a:r>
          <a:r>
            <a:rPr lang="en-ID" sz="2500" dirty="0"/>
            <a:t> </a:t>
          </a:r>
          <a:r>
            <a:rPr lang="en-ID" sz="2500" dirty="0" err="1"/>
            <a:t>sebagai</a:t>
          </a:r>
          <a:r>
            <a:rPr lang="en-ID" sz="2500" dirty="0"/>
            <a:t> </a:t>
          </a:r>
          <a:r>
            <a:rPr lang="en-ID" sz="2500" dirty="0" err="1"/>
            <a:t>hasil</a:t>
          </a:r>
          <a:r>
            <a:rPr lang="en-ID" sz="2500" dirty="0"/>
            <a:t> </a:t>
          </a:r>
          <a:r>
            <a:rPr lang="en-ID" sz="2500" dirty="0" err="1"/>
            <a:t>utama</a:t>
          </a:r>
          <a:endParaRPr lang="en-ID" sz="2500" dirty="0"/>
        </a:p>
      </dgm:t>
    </dgm:pt>
    <dgm:pt modelId="{195C8676-E0E7-4951-8AC7-C63C367045A2}" type="parTrans" cxnId="{71F5FE25-47EF-4110-A1B7-9F4285FAD7B9}">
      <dgm:prSet/>
      <dgm:spPr/>
      <dgm:t>
        <a:bodyPr/>
        <a:lstStyle/>
        <a:p>
          <a:endParaRPr lang="en-ID"/>
        </a:p>
      </dgm:t>
    </dgm:pt>
    <dgm:pt modelId="{E5F7DC88-7009-41D2-AD09-BA7DE3948447}" type="sibTrans" cxnId="{71F5FE25-47EF-4110-A1B7-9F4285FAD7B9}">
      <dgm:prSet/>
      <dgm:spPr/>
      <dgm:t>
        <a:bodyPr/>
        <a:lstStyle/>
        <a:p>
          <a:endParaRPr lang="en-ID"/>
        </a:p>
      </dgm:t>
    </dgm:pt>
    <dgm:pt modelId="{C7D754FC-3DBF-4350-A249-10A2E3A084BC}">
      <dgm:prSet custT="1"/>
      <dgm:spPr/>
      <dgm:t>
        <a:bodyPr/>
        <a:lstStyle/>
        <a:p>
          <a:r>
            <a:rPr lang="en-ID" sz="2500" dirty="0"/>
            <a:t>ex </a:t>
          </a:r>
          <a:r>
            <a:rPr lang="en-ID" sz="2500" dirty="0" err="1"/>
            <a:t>menghasilkan</a:t>
          </a:r>
          <a:r>
            <a:rPr lang="en-ID" sz="2500" dirty="0"/>
            <a:t> </a:t>
          </a:r>
          <a:r>
            <a:rPr lang="en-ID" sz="2500" dirty="0" err="1"/>
            <a:t>asam</a:t>
          </a:r>
          <a:r>
            <a:rPr lang="en-ID" sz="2500" dirty="0"/>
            <a:t> </a:t>
          </a:r>
          <a:r>
            <a:rPr lang="en-ID" sz="2500" dirty="0" err="1"/>
            <a:t>laktat</a:t>
          </a:r>
          <a:r>
            <a:rPr lang="en-ID" sz="2500" dirty="0"/>
            <a:t> </a:t>
          </a:r>
          <a:r>
            <a:rPr lang="en-ID" sz="2500" dirty="0">
              <a:sym typeface="Wingdings" panose="05000000000000000000" pitchFamily="2" charset="2"/>
            </a:rPr>
            <a:t> </a:t>
          </a:r>
          <a:r>
            <a:rPr lang="en-ID" sz="2500" dirty="0"/>
            <a:t>yogurt</a:t>
          </a:r>
        </a:p>
      </dgm:t>
    </dgm:pt>
    <dgm:pt modelId="{837B9789-EEC0-49BD-8602-498BF3268431}" type="parTrans" cxnId="{A3EEF08E-5FBE-48AA-BD5F-2960C839815A}">
      <dgm:prSet/>
      <dgm:spPr/>
      <dgm:t>
        <a:bodyPr/>
        <a:lstStyle/>
        <a:p>
          <a:endParaRPr lang="en-ID"/>
        </a:p>
      </dgm:t>
    </dgm:pt>
    <dgm:pt modelId="{39C6257B-FD1D-406D-8FE0-0F39B04AB739}" type="sibTrans" cxnId="{A3EEF08E-5FBE-48AA-BD5F-2960C839815A}">
      <dgm:prSet/>
      <dgm:spPr/>
      <dgm:t>
        <a:bodyPr/>
        <a:lstStyle/>
        <a:p>
          <a:endParaRPr lang="en-ID"/>
        </a:p>
      </dgm:t>
    </dgm:pt>
    <dgm:pt modelId="{9F99A3EC-5A7F-49CA-B29E-BB559D70335B}">
      <dgm:prSet custT="1"/>
      <dgm:spPr/>
      <dgm:t>
        <a:bodyPr/>
        <a:lstStyle/>
        <a:p>
          <a:r>
            <a:rPr lang="en-ID" sz="2500" b="1" dirty="0" err="1"/>
            <a:t>Fermentasi</a:t>
          </a:r>
          <a:r>
            <a:rPr lang="en-ID" sz="2500" b="1" dirty="0"/>
            <a:t> </a:t>
          </a:r>
          <a:r>
            <a:rPr lang="en-ID" sz="2500" b="1" dirty="0" err="1"/>
            <a:t>Heterofermentatif</a:t>
          </a:r>
          <a:endParaRPr lang="en-ID" sz="2500" dirty="0"/>
        </a:p>
      </dgm:t>
    </dgm:pt>
    <dgm:pt modelId="{90E3CC03-EF1E-4031-BA65-1BB53A9162C8}" type="parTrans" cxnId="{0A665385-397D-4D76-989D-9F1FDAA49E53}">
      <dgm:prSet/>
      <dgm:spPr/>
      <dgm:t>
        <a:bodyPr/>
        <a:lstStyle/>
        <a:p>
          <a:endParaRPr lang="en-ID"/>
        </a:p>
      </dgm:t>
    </dgm:pt>
    <dgm:pt modelId="{44DFD47C-6555-47D0-88B2-18EC39E0D25C}" type="sibTrans" cxnId="{0A665385-397D-4D76-989D-9F1FDAA49E53}">
      <dgm:prSet/>
      <dgm:spPr/>
      <dgm:t>
        <a:bodyPr/>
        <a:lstStyle/>
        <a:p>
          <a:endParaRPr lang="en-ID"/>
        </a:p>
      </dgm:t>
    </dgm:pt>
    <dgm:pt modelId="{F39BC4E7-799E-4ABC-B040-2885D0590408}">
      <dgm:prSet custT="1"/>
      <dgm:spPr/>
      <dgm:t>
        <a:bodyPr/>
        <a:lstStyle/>
        <a:p>
          <a:r>
            <a:rPr lang="en-ID" sz="2500" dirty="0" err="1"/>
            <a:t>menghasilkan</a:t>
          </a:r>
          <a:r>
            <a:rPr lang="en-ID" sz="2500" dirty="0"/>
            <a:t> </a:t>
          </a:r>
          <a:r>
            <a:rPr lang="en-ID" sz="2500" dirty="0" err="1"/>
            <a:t>campuran</a:t>
          </a:r>
          <a:r>
            <a:rPr lang="en-ID" sz="2500" dirty="0"/>
            <a:t> </a:t>
          </a:r>
          <a:r>
            <a:rPr lang="en-ID" sz="2500" dirty="0" err="1"/>
            <a:t>berbagai</a:t>
          </a:r>
          <a:r>
            <a:rPr lang="en-ID" sz="2500" dirty="0"/>
            <a:t> </a:t>
          </a:r>
          <a:r>
            <a:rPr lang="en-ID" sz="2500" dirty="0" err="1"/>
            <a:t>senyawa</a:t>
          </a:r>
          <a:r>
            <a:rPr lang="en-ID" sz="2500" dirty="0"/>
            <a:t> / </a:t>
          </a:r>
          <a:r>
            <a:rPr lang="en-ID" sz="2500" dirty="0" err="1"/>
            <a:t>komponen</a:t>
          </a:r>
          <a:r>
            <a:rPr lang="en-ID" sz="2500" dirty="0"/>
            <a:t> </a:t>
          </a:r>
          <a:r>
            <a:rPr lang="en-ID" sz="2500" dirty="0" err="1"/>
            <a:t>utama</a:t>
          </a:r>
          <a:endParaRPr lang="en-ID" sz="2500" dirty="0"/>
        </a:p>
      </dgm:t>
    </dgm:pt>
    <dgm:pt modelId="{B7AFFD61-1722-42DC-82A4-45A8C2D90CA3}" type="parTrans" cxnId="{361A0858-BC64-4300-9FF8-E1A442FF09C7}">
      <dgm:prSet/>
      <dgm:spPr/>
      <dgm:t>
        <a:bodyPr/>
        <a:lstStyle/>
        <a:p>
          <a:endParaRPr lang="en-ID"/>
        </a:p>
      </dgm:t>
    </dgm:pt>
    <dgm:pt modelId="{AE7C319E-E9F2-4A2B-B05F-0EE082F5792F}" type="sibTrans" cxnId="{361A0858-BC64-4300-9FF8-E1A442FF09C7}">
      <dgm:prSet/>
      <dgm:spPr/>
      <dgm:t>
        <a:bodyPr/>
        <a:lstStyle/>
        <a:p>
          <a:endParaRPr lang="en-ID"/>
        </a:p>
      </dgm:t>
    </dgm:pt>
    <dgm:pt modelId="{32226493-0B72-4551-B812-17B5C84F0F75}">
      <dgm:prSet custT="1"/>
      <dgm:spPr/>
      <dgm:t>
        <a:bodyPr/>
        <a:lstStyle/>
        <a:p>
          <a:r>
            <a:rPr lang="en-ID" sz="2500" dirty="0"/>
            <a:t>ex </a:t>
          </a:r>
          <a:r>
            <a:rPr lang="en-ID" sz="2500" dirty="0" err="1"/>
            <a:t>dihasilkan</a:t>
          </a:r>
          <a:r>
            <a:rPr lang="en-ID" sz="2500" dirty="0"/>
            <a:t> </a:t>
          </a:r>
          <a:r>
            <a:rPr lang="en-ID" sz="2500" dirty="0" err="1"/>
            <a:t>asam</a:t>
          </a:r>
          <a:r>
            <a:rPr lang="en-ID" sz="2500" dirty="0"/>
            <a:t> </a:t>
          </a:r>
          <a:r>
            <a:rPr lang="en-ID" sz="2500" dirty="0" err="1"/>
            <a:t>laktat</a:t>
          </a:r>
          <a:r>
            <a:rPr lang="en-ID" sz="2500" dirty="0"/>
            <a:t> &amp; </a:t>
          </a:r>
          <a:r>
            <a:rPr lang="en-ID" sz="2500" dirty="0" err="1"/>
            <a:t>etanol</a:t>
          </a:r>
          <a:r>
            <a:rPr lang="en-ID" sz="2500" dirty="0"/>
            <a:t> </a:t>
          </a:r>
          <a:r>
            <a:rPr lang="en-ID" sz="2500" dirty="0">
              <a:sym typeface="Wingdings" panose="05000000000000000000" pitchFamily="2" charset="2"/>
            </a:rPr>
            <a:t></a:t>
          </a:r>
          <a:r>
            <a:rPr lang="en-ID" sz="2500" dirty="0"/>
            <a:t> kefir</a:t>
          </a:r>
        </a:p>
      </dgm:t>
    </dgm:pt>
    <dgm:pt modelId="{8565A52B-7BD9-44AB-9A35-5620E98D52D7}" type="parTrans" cxnId="{0F148CCF-9A5D-476F-85D2-60F50D683411}">
      <dgm:prSet/>
      <dgm:spPr/>
      <dgm:t>
        <a:bodyPr/>
        <a:lstStyle/>
        <a:p>
          <a:endParaRPr lang="en-ID"/>
        </a:p>
      </dgm:t>
    </dgm:pt>
    <dgm:pt modelId="{60C620D1-9E1E-4085-9140-09B463B2FC91}" type="sibTrans" cxnId="{0F148CCF-9A5D-476F-85D2-60F50D683411}">
      <dgm:prSet/>
      <dgm:spPr/>
      <dgm:t>
        <a:bodyPr/>
        <a:lstStyle/>
        <a:p>
          <a:endParaRPr lang="en-ID"/>
        </a:p>
      </dgm:t>
    </dgm:pt>
    <dgm:pt modelId="{89521921-8D2F-4B79-929A-9EA1C08E55ED}" type="pres">
      <dgm:prSet presAssocID="{379CAF1F-CE9B-4E99-99EF-569709BB9EDE}" presName="Name0" presStyleCnt="0">
        <dgm:presLayoutVars>
          <dgm:dir/>
          <dgm:animLvl val="lvl"/>
          <dgm:resizeHandles val="exact"/>
        </dgm:presLayoutVars>
      </dgm:prSet>
      <dgm:spPr/>
    </dgm:pt>
    <dgm:pt modelId="{44979DC2-B396-4021-8770-C40B3CE836CB}" type="pres">
      <dgm:prSet presAssocID="{5FFE6583-4FD9-4353-9BE7-74C99E416050}" presName="composite" presStyleCnt="0"/>
      <dgm:spPr/>
    </dgm:pt>
    <dgm:pt modelId="{EED32BE2-8584-465D-8A57-445B67B8BFDA}" type="pres">
      <dgm:prSet presAssocID="{5FFE6583-4FD9-4353-9BE7-74C99E416050}" presName="parTx" presStyleLbl="alignNode1" presStyleIdx="0" presStyleCnt="2" custScaleY="100000">
        <dgm:presLayoutVars>
          <dgm:chMax val="0"/>
          <dgm:chPref val="0"/>
          <dgm:bulletEnabled val="1"/>
        </dgm:presLayoutVars>
      </dgm:prSet>
      <dgm:spPr/>
    </dgm:pt>
    <dgm:pt modelId="{2966F5E4-4E0D-49DD-97EA-74B4022B4916}" type="pres">
      <dgm:prSet presAssocID="{5FFE6583-4FD9-4353-9BE7-74C99E416050}" presName="desTx" presStyleLbl="alignAccFollowNode1" presStyleIdx="0" presStyleCnt="2" custScaleY="100000">
        <dgm:presLayoutVars>
          <dgm:bulletEnabled val="1"/>
        </dgm:presLayoutVars>
      </dgm:prSet>
      <dgm:spPr/>
    </dgm:pt>
    <dgm:pt modelId="{34358326-770C-4297-A355-F44EFD0207F5}" type="pres">
      <dgm:prSet presAssocID="{9DE59693-ACFC-44ED-BDC8-8E3289D28251}" presName="space" presStyleCnt="0"/>
      <dgm:spPr/>
    </dgm:pt>
    <dgm:pt modelId="{0993570B-5E3B-4F6C-AD64-12F1035C0183}" type="pres">
      <dgm:prSet presAssocID="{9F99A3EC-5A7F-49CA-B29E-BB559D70335B}" presName="composite" presStyleCnt="0"/>
      <dgm:spPr/>
    </dgm:pt>
    <dgm:pt modelId="{4BDC9982-D23A-4090-8BFF-1EB45C1BC019}" type="pres">
      <dgm:prSet presAssocID="{9F99A3EC-5A7F-49CA-B29E-BB559D70335B}" presName="parTx" presStyleLbl="alignNode1" presStyleIdx="1" presStyleCnt="2" custScaleY="100000">
        <dgm:presLayoutVars>
          <dgm:chMax val="0"/>
          <dgm:chPref val="0"/>
          <dgm:bulletEnabled val="1"/>
        </dgm:presLayoutVars>
      </dgm:prSet>
      <dgm:spPr/>
    </dgm:pt>
    <dgm:pt modelId="{9569E86F-225E-4795-BEDC-5B76790E07EC}" type="pres">
      <dgm:prSet presAssocID="{9F99A3EC-5A7F-49CA-B29E-BB559D70335B}" presName="desTx" presStyleLbl="alignAccFollowNode1" presStyleIdx="1" presStyleCnt="2" custScaleY="100000">
        <dgm:presLayoutVars>
          <dgm:bulletEnabled val="1"/>
        </dgm:presLayoutVars>
      </dgm:prSet>
      <dgm:spPr/>
    </dgm:pt>
  </dgm:ptLst>
  <dgm:cxnLst>
    <dgm:cxn modelId="{25E13703-65CC-42EB-BEDC-63A6B596B750}" type="presOf" srcId="{9F99A3EC-5A7F-49CA-B29E-BB559D70335B}" destId="{4BDC9982-D23A-4090-8BFF-1EB45C1BC019}" srcOrd="0" destOrd="0" presId="urn:microsoft.com/office/officeart/2005/8/layout/hList1"/>
    <dgm:cxn modelId="{8F262005-31E5-4F79-A959-D90A2FCCAFE9}" type="presOf" srcId="{32226493-0B72-4551-B812-17B5C84F0F75}" destId="{9569E86F-225E-4795-BEDC-5B76790E07EC}" srcOrd="0" destOrd="1" presId="urn:microsoft.com/office/officeart/2005/8/layout/hList1"/>
    <dgm:cxn modelId="{BD32E40C-A637-449D-9C40-3FCB924F08BA}" type="presOf" srcId="{2E6E02B7-D7D3-4FCB-AFA1-D6F7EDB27963}" destId="{2966F5E4-4E0D-49DD-97EA-74B4022B4916}" srcOrd="0" destOrd="0" presId="urn:microsoft.com/office/officeart/2005/8/layout/hList1"/>
    <dgm:cxn modelId="{71F5FE25-47EF-4110-A1B7-9F4285FAD7B9}" srcId="{5FFE6583-4FD9-4353-9BE7-74C99E416050}" destId="{2E6E02B7-D7D3-4FCB-AFA1-D6F7EDB27963}" srcOrd="0" destOrd="0" parTransId="{195C8676-E0E7-4951-8AC7-C63C367045A2}" sibTransId="{E5F7DC88-7009-41D2-AD09-BA7DE3948447}"/>
    <dgm:cxn modelId="{4F0A863A-690E-4AF4-A041-B5841980A116}" type="presOf" srcId="{F39BC4E7-799E-4ABC-B040-2885D0590408}" destId="{9569E86F-225E-4795-BEDC-5B76790E07EC}" srcOrd="0" destOrd="0" presId="urn:microsoft.com/office/officeart/2005/8/layout/hList1"/>
    <dgm:cxn modelId="{72DB845D-36D3-4E26-9C28-11476D99E356}" srcId="{379CAF1F-CE9B-4E99-99EF-569709BB9EDE}" destId="{5FFE6583-4FD9-4353-9BE7-74C99E416050}" srcOrd="0" destOrd="0" parTransId="{C39F9222-B6B8-45A1-8B82-41FB7D833071}" sibTransId="{9DE59693-ACFC-44ED-BDC8-8E3289D28251}"/>
    <dgm:cxn modelId="{AD70A162-BD9B-432E-8D77-7A9AED06D0BF}" type="presOf" srcId="{5FFE6583-4FD9-4353-9BE7-74C99E416050}" destId="{EED32BE2-8584-465D-8A57-445B67B8BFDA}" srcOrd="0" destOrd="0" presId="urn:microsoft.com/office/officeart/2005/8/layout/hList1"/>
    <dgm:cxn modelId="{66FBC153-28EB-44C6-9697-CF26289BDAF4}" type="presOf" srcId="{379CAF1F-CE9B-4E99-99EF-569709BB9EDE}" destId="{89521921-8D2F-4B79-929A-9EA1C08E55ED}" srcOrd="0" destOrd="0" presId="urn:microsoft.com/office/officeart/2005/8/layout/hList1"/>
    <dgm:cxn modelId="{361A0858-BC64-4300-9FF8-E1A442FF09C7}" srcId="{9F99A3EC-5A7F-49CA-B29E-BB559D70335B}" destId="{F39BC4E7-799E-4ABC-B040-2885D0590408}" srcOrd="0" destOrd="0" parTransId="{B7AFFD61-1722-42DC-82A4-45A8C2D90CA3}" sibTransId="{AE7C319E-E9F2-4A2B-B05F-0EE082F5792F}"/>
    <dgm:cxn modelId="{0A665385-397D-4D76-989D-9F1FDAA49E53}" srcId="{379CAF1F-CE9B-4E99-99EF-569709BB9EDE}" destId="{9F99A3EC-5A7F-49CA-B29E-BB559D70335B}" srcOrd="1" destOrd="0" parTransId="{90E3CC03-EF1E-4031-BA65-1BB53A9162C8}" sibTransId="{44DFD47C-6555-47D0-88B2-18EC39E0D25C}"/>
    <dgm:cxn modelId="{A3EEF08E-5FBE-48AA-BD5F-2960C839815A}" srcId="{5FFE6583-4FD9-4353-9BE7-74C99E416050}" destId="{C7D754FC-3DBF-4350-A249-10A2E3A084BC}" srcOrd="1" destOrd="0" parTransId="{837B9789-EEC0-49BD-8602-498BF3268431}" sibTransId="{39C6257B-FD1D-406D-8FE0-0F39B04AB739}"/>
    <dgm:cxn modelId="{583082A8-B7CF-47A7-9D28-C7B4360F6B9B}" type="presOf" srcId="{C7D754FC-3DBF-4350-A249-10A2E3A084BC}" destId="{2966F5E4-4E0D-49DD-97EA-74B4022B4916}" srcOrd="0" destOrd="1" presId="urn:microsoft.com/office/officeart/2005/8/layout/hList1"/>
    <dgm:cxn modelId="{0F148CCF-9A5D-476F-85D2-60F50D683411}" srcId="{9F99A3EC-5A7F-49CA-B29E-BB559D70335B}" destId="{32226493-0B72-4551-B812-17B5C84F0F75}" srcOrd="1" destOrd="0" parTransId="{8565A52B-7BD9-44AB-9A35-5620E98D52D7}" sibTransId="{60C620D1-9E1E-4085-9140-09B463B2FC91}"/>
    <dgm:cxn modelId="{A7C41B92-4C20-4D38-AF8E-F839A6FF8CCE}" type="presParOf" srcId="{89521921-8D2F-4B79-929A-9EA1C08E55ED}" destId="{44979DC2-B396-4021-8770-C40B3CE836CB}" srcOrd="0" destOrd="0" presId="urn:microsoft.com/office/officeart/2005/8/layout/hList1"/>
    <dgm:cxn modelId="{49174A69-71AD-4FE6-B234-947F9E46EB18}" type="presParOf" srcId="{44979DC2-B396-4021-8770-C40B3CE836CB}" destId="{EED32BE2-8584-465D-8A57-445B67B8BFDA}" srcOrd="0" destOrd="0" presId="urn:microsoft.com/office/officeart/2005/8/layout/hList1"/>
    <dgm:cxn modelId="{048B3DB1-B8FF-4D30-BAB1-870E7B8BD22E}" type="presParOf" srcId="{44979DC2-B396-4021-8770-C40B3CE836CB}" destId="{2966F5E4-4E0D-49DD-97EA-74B4022B4916}" srcOrd="1" destOrd="0" presId="urn:microsoft.com/office/officeart/2005/8/layout/hList1"/>
    <dgm:cxn modelId="{4991DBEE-6206-489E-8A23-C83002416845}" type="presParOf" srcId="{89521921-8D2F-4B79-929A-9EA1C08E55ED}" destId="{34358326-770C-4297-A355-F44EFD0207F5}" srcOrd="1" destOrd="0" presId="urn:microsoft.com/office/officeart/2005/8/layout/hList1"/>
    <dgm:cxn modelId="{C256E496-5211-4747-A027-CBA2D5297230}" type="presParOf" srcId="{89521921-8D2F-4B79-929A-9EA1C08E55ED}" destId="{0993570B-5E3B-4F6C-AD64-12F1035C0183}" srcOrd="2" destOrd="0" presId="urn:microsoft.com/office/officeart/2005/8/layout/hList1"/>
    <dgm:cxn modelId="{F2DBE24F-938F-4DC3-9B2C-6563A6C6A5D4}" type="presParOf" srcId="{0993570B-5E3B-4F6C-AD64-12F1035C0183}" destId="{4BDC9982-D23A-4090-8BFF-1EB45C1BC019}" srcOrd="0" destOrd="0" presId="urn:microsoft.com/office/officeart/2005/8/layout/hList1"/>
    <dgm:cxn modelId="{80135612-00A6-4FE2-A60C-3839387333D7}" type="presParOf" srcId="{0993570B-5E3B-4F6C-AD64-12F1035C0183}" destId="{9569E86F-225E-4795-BEDC-5B76790E07E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B5CABA-923A-45FE-AA91-7B98AFFAD92C}" type="doc">
      <dgm:prSet loTypeId="urn:diagrams.loki3.com/Bracket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ID"/>
        </a:p>
      </dgm:t>
    </dgm:pt>
    <dgm:pt modelId="{26A8ACAD-5D84-462E-BD35-5C93446C0086}">
      <dgm:prSet phldrT="[Text]"/>
      <dgm:spPr/>
      <dgm:t>
        <a:bodyPr/>
        <a:lstStyle/>
        <a:p>
          <a:r>
            <a:rPr lang="en-US" b="1" dirty="0" err="1"/>
            <a:t>Keuntungan</a:t>
          </a:r>
          <a:endParaRPr lang="en-ID" b="1" dirty="0"/>
        </a:p>
      </dgm:t>
    </dgm:pt>
    <dgm:pt modelId="{48387263-7809-405D-9DDA-49177551B836}" type="parTrans" cxnId="{37F1BC68-6905-4CFD-94FB-A52FFDFF2E92}">
      <dgm:prSet/>
      <dgm:spPr/>
      <dgm:t>
        <a:bodyPr/>
        <a:lstStyle/>
        <a:p>
          <a:endParaRPr lang="en-ID"/>
        </a:p>
      </dgm:t>
    </dgm:pt>
    <dgm:pt modelId="{DA98A9C1-1200-4516-AEEF-8F4902621D14}" type="sibTrans" cxnId="{37F1BC68-6905-4CFD-94FB-A52FFDFF2E92}">
      <dgm:prSet/>
      <dgm:spPr/>
      <dgm:t>
        <a:bodyPr/>
        <a:lstStyle/>
        <a:p>
          <a:endParaRPr lang="en-ID"/>
        </a:p>
      </dgm:t>
    </dgm:pt>
    <dgm:pt modelId="{63E06CCF-18D8-413D-B66C-685A97DE41B3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ID" sz="2200" dirty="0" err="1"/>
            <a:t>Menghasilkan</a:t>
          </a:r>
          <a:r>
            <a:rPr lang="en-ID" sz="2200" dirty="0"/>
            <a:t> </a:t>
          </a:r>
          <a:r>
            <a:rPr lang="en-ID" sz="2200" dirty="0" err="1"/>
            <a:t>produk</a:t>
          </a:r>
          <a:r>
            <a:rPr lang="en-ID" sz="2200" dirty="0"/>
            <a:t> </a:t>
          </a:r>
          <a:r>
            <a:rPr lang="en-ID" sz="2200" dirty="0" err="1"/>
            <a:t>dgn</a:t>
          </a:r>
          <a:r>
            <a:rPr lang="en-ID" sz="2200" dirty="0"/>
            <a:t> </a:t>
          </a:r>
          <a:r>
            <a:rPr lang="en-ID" sz="2200" dirty="0" err="1"/>
            <a:t>karakteristik</a:t>
          </a:r>
          <a:r>
            <a:rPr lang="en-ID" sz="2200" dirty="0"/>
            <a:t> </a:t>
          </a:r>
          <a:r>
            <a:rPr lang="en-ID" sz="2200" dirty="0" err="1"/>
            <a:t>flavor</a:t>
          </a:r>
          <a:r>
            <a:rPr lang="en-ID" sz="2200" dirty="0"/>
            <a:t> &amp; aroma </a:t>
          </a:r>
          <a:r>
            <a:rPr lang="en-ID" sz="2200" dirty="0" err="1"/>
            <a:t>khas</a:t>
          </a:r>
          <a:endParaRPr lang="en-ID" sz="2200" dirty="0"/>
        </a:p>
      </dgm:t>
    </dgm:pt>
    <dgm:pt modelId="{63B17931-C981-451D-BA31-AA6359E46A07}" type="parTrans" cxnId="{2AC76455-FAFB-4279-BE74-CE1DE36C9CA1}">
      <dgm:prSet/>
      <dgm:spPr/>
      <dgm:t>
        <a:bodyPr/>
        <a:lstStyle/>
        <a:p>
          <a:endParaRPr lang="en-ID"/>
        </a:p>
      </dgm:t>
    </dgm:pt>
    <dgm:pt modelId="{ED3941D8-2276-4817-B886-AA2087213180}" type="sibTrans" cxnId="{2AC76455-FAFB-4279-BE74-CE1DE36C9CA1}">
      <dgm:prSet/>
      <dgm:spPr/>
      <dgm:t>
        <a:bodyPr/>
        <a:lstStyle/>
        <a:p>
          <a:endParaRPr lang="en-ID"/>
        </a:p>
      </dgm:t>
    </dgm:pt>
    <dgm:pt modelId="{F4718E62-F4AC-4962-97A8-09F8842C4989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ID" sz="2200" dirty="0" err="1"/>
            <a:t>Variasi</a:t>
          </a:r>
          <a:r>
            <a:rPr lang="en-ID" sz="2200" dirty="0"/>
            <a:t> </a:t>
          </a:r>
          <a:r>
            <a:rPr lang="en-ID" sz="2200" dirty="0" err="1"/>
            <a:t>pangan</a:t>
          </a:r>
          <a:r>
            <a:rPr lang="en-ID" sz="2200" dirty="0"/>
            <a:t> </a:t>
          </a:r>
          <a:r>
            <a:rPr lang="en-ID" sz="2200" dirty="0" err="1"/>
            <a:t>dgn</a:t>
          </a:r>
          <a:r>
            <a:rPr lang="en-ID" sz="2200" dirty="0"/>
            <a:t> </a:t>
          </a:r>
          <a:r>
            <a:rPr lang="en-ID" sz="2200" dirty="0" err="1"/>
            <a:t>mengubah</a:t>
          </a:r>
          <a:r>
            <a:rPr lang="en-ID" sz="2200" dirty="0"/>
            <a:t> aroma, rasa &amp; </a:t>
          </a:r>
          <a:r>
            <a:rPr lang="en-ID" sz="2200" dirty="0" err="1"/>
            <a:t>tekstur</a:t>
          </a:r>
          <a:endParaRPr lang="en-ID" sz="2200" dirty="0"/>
        </a:p>
      </dgm:t>
    </dgm:pt>
    <dgm:pt modelId="{D5EABF5B-04FE-44DB-9267-CBCB1001E648}" type="parTrans" cxnId="{3B825913-9304-4C43-86EE-4ED37899D84F}">
      <dgm:prSet/>
      <dgm:spPr/>
      <dgm:t>
        <a:bodyPr/>
        <a:lstStyle/>
        <a:p>
          <a:endParaRPr lang="en-ID"/>
        </a:p>
      </dgm:t>
    </dgm:pt>
    <dgm:pt modelId="{8706C6FA-5AB4-4449-B3EE-77ADFB0C22C0}" type="sibTrans" cxnId="{3B825913-9304-4C43-86EE-4ED37899D84F}">
      <dgm:prSet/>
      <dgm:spPr/>
      <dgm:t>
        <a:bodyPr/>
        <a:lstStyle/>
        <a:p>
          <a:endParaRPr lang="en-ID"/>
        </a:p>
      </dgm:t>
    </dgm:pt>
    <dgm:pt modelId="{E3F55F80-3460-4B3A-8C6B-C5E547526A8C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ID" sz="2200" dirty="0" err="1"/>
            <a:t>Meningkatkan</a:t>
          </a:r>
          <a:r>
            <a:rPr lang="en-ID" sz="2200" dirty="0"/>
            <a:t> </a:t>
          </a:r>
          <a:r>
            <a:rPr lang="en-ID" sz="2200" dirty="0" err="1"/>
            <a:t>nilai</a:t>
          </a:r>
          <a:r>
            <a:rPr lang="en-ID" sz="2200" dirty="0"/>
            <a:t> </a:t>
          </a:r>
          <a:r>
            <a:rPr lang="en-ID" sz="2200" dirty="0" err="1"/>
            <a:t>gizi</a:t>
          </a:r>
          <a:r>
            <a:rPr lang="en-ID" sz="2200" dirty="0"/>
            <a:t> </a:t>
          </a:r>
          <a:r>
            <a:rPr lang="en-ID" sz="2200" dirty="0" err="1"/>
            <a:t>produk</a:t>
          </a:r>
          <a:r>
            <a:rPr lang="en-ID" sz="2200" dirty="0"/>
            <a:t> </a:t>
          </a:r>
          <a:r>
            <a:rPr lang="en-ID" sz="2200" dirty="0" err="1"/>
            <a:t>yg</a:t>
          </a:r>
          <a:r>
            <a:rPr lang="en-ID" sz="2200" dirty="0"/>
            <a:t> </a:t>
          </a:r>
          <a:r>
            <a:rPr lang="en-ID" sz="2200" dirty="0" err="1"/>
            <a:t>dihasilkan</a:t>
          </a:r>
          <a:r>
            <a:rPr lang="en-ID" sz="2200" dirty="0"/>
            <a:t> ex </a:t>
          </a:r>
          <a:r>
            <a:rPr lang="en-ID" sz="2200" dirty="0" err="1"/>
            <a:t>probiotik</a:t>
          </a:r>
          <a:endParaRPr lang="en-ID" sz="2200" dirty="0"/>
        </a:p>
      </dgm:t>
    </dgm:pt>
    <dgm:pt modelId="{9EA94377-4817-48CC-BEFA-A7FC9133825C}" type="parTrans" cxnId="{F153D702-E166-4D7D-82C0-8D1900815EC1}">
      <dgm:prSet/>
      <dgm:spPr/>
      <dgm:t>
        <a:bodyPr/>
        <a:lstStyle/>
        <a:p>
          <a:endParaRPr lang="en-ID"/>
        </a:p>
      </dgm:t>
    </dgm:pt>
    <dgm:pt modelId="{A33463C3-A700-484A-9CBC-742FC471F255}" type="sibTrans" cxnId="{F153D702-E166-4D7D-82C0-8D1900815EC1}">
      <dgm:prSet/>
      <dgm:spPr/>
      <dgm:t>
        <a:bodyPr/>
        <a:lstStyle/>
        <a:p>
          <a:endParaRPr lang="en-ID"/>
        </a:p>
      </dgm:t>
    </dgm:pt>
    <dgm:pt modelId="{D15C88FF-DD12-439C-A054-235F928D8689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ID" sz="2200" dirty="0" err="1"/>
            <a:t>Biaya</a:t>
          </a:r>
          <a:r>
            <a:rPr lang="en-ID" sz="2200" dirty="0"/>
            <a:t> </a:t>
          </a:r>
          <a:r>
            <a:rPr lang="en-ID" sz="2200" dirty="0" err="1"/>
            <a:t>produksi</a:t>
          </a:r>
          <a:r>
            <a:rPr lang="en-ID" sz="2200" dirty="0"/>
            <a:t> </a:t>
          </a:r>
          <a:r>
            <a:rPr lang="en-ID" sz="2200" dirty="0" err="1"/>
            <a:t>cukup</a:t>
          </a:r>
          <a:r>
            <a:rPr lang="en-ID" sz="2200" dirty="0"/>
            <a:t> </a:t>
          </a:r>
          <a:r>
            <a:rPr lang="en-ID" sz="2200" dirty="0" err="1"/>
            <a:t>rendah</a:t>
          </a:r>
          <a:endParaRPr lang="en-ID" sz="2200" dirty="0"/>
        </a:p>
      </dgm:t>
    </dgm:pt>
    <dgm:pt modelId="{F8D6EA26-4ABA-43E7-B867-E7EC9FDE3352}" type="parTrans" cxnId="{B5AC7D75-6596-4F32-BFA5-2B0A885971EF}">
      <dgm:prSet/>
      <dgm:spPr/>
      <dgm:t>
        <a:bodyPr/>
        <a:lstStyle/>
        <a:p>
          <a:endParaRPr lang="en-ID"/>
        </a:p>
      </dgm:t>
    </dgm:pt>
    <dgm:pt modelId="{27CB5DDD-03C3-49FE-89B0-7F9969E7847D}" type="sibTrans" cxnId="{B5AC7D75-6596-4F32-BFA5-2B0A885971EF}">
      <dgm:prSet/>
      <dgm:spPr/>
      <dgm:t>
        <a:bodyPr/>
        <a:lstStyle/>
        <a:p>
          <a:endParaRPr lang="en-ID"/>
        </a:p>
      </dgm:t>
    </dgm:pt>
    <dgm:pt modelId="{92BC221F-511A-4DF8-BB0E-827596DAE41F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ID" sz="2200" dirty="0" err="1"/>
            <a:t>Teknologi</a:t>
          </a:r>
          <a:r>
            <a:rPr lang="en-ID" sz="2200" dirty="0"/>
            <a:t> </a:t>
          </a:r>
          <a:r>
            <a:rPr lang="en-ID" sz="2200" dirty="0" err="1"/>
            <a:t>fermentasi</a:t>
          </a:r>
          <a:r>
            <a:rPr lang="en-ID" sz="2200" dirty="0"/>
            <a:t> </a:t>
          </a:r>
          <a:r>
            <a:rPr lang="en-ID" sz="2200" dirty="0" err="1"/>
            <a:t>sudah</a:t>
          </a:r>
          <a:r>
            <a:rPr lang="en-ID" sz="2200" dirty="0"/>
            <a:t> </a:t>
          </a:r>
          <a:r>
            <a:rPr lang="en-ID" sz="2200" dirty="0" err="1"/>
            <a:t>dikuasai</a:t>
          </a:r>
          <a:r>
            <a:rPr lang="en-ID" sz="2200" dirty="0"/>
            <a:t> </a:t>
          </a:r>
          <a:r>
            <a:rPr lang="en-ID" sz="2200" dirty="0" err="1"/>
            <a:t>sebagian</a:t>
          </a:r>
          <a:r>
            <a:rPr lang="en-ID" sz="2200" dirty="0"/>
            <a:t> </a:t>
          </a:r>
          <a:r>
            <a:rPr lang="en-ID" sz="2200" dirty="0" err="1"/>
            <a:t>masyarakat</a:t>
          </a:r>
          <a:r>
            <a:rPr lang="en-ID" sz="2200" dirty="0"/>
            <a:t> </a:t>
          </a:r>
          <a:r>
            <a:rPr lang="en-ID" sz="2200" dirty="0" err="1"/>
            <a:t>secara</a:t>
          </a:r>
          <a:r>
            <a:rPr lang="en-ID" sz="2200" dirty="0"/>
            <a:t> </a:t>
          </a:r>
          <a:r>
            <a:rPr lang="en-ID" sz="2200" dirty="0" err="1"/>
            <a:t>turun</a:t>
          </a:r>
          <a:r>
            <a:rPr lang="en-ID" sz="2200" dirty="0"/>
            <a:t> </a:t>
          </a:r>
          <a:r>
            <a:rPr lang="en-ID" sz="2200" dirty="0" err="1"/>
            <a:t>menurun</a:t>
          </a:r>
          <a:endParaRPr lang="en-ID" sz="2200" dirty="0"/>
        </a:p>
      </dgm:t>
    </dgm:pt>
    <dgm:pt modelId="{5D7CA123-546A-4B48-B518-8341CC68F5C4}" type="parTrans" cxnId="{AF15C337-9C64-4DD7-ADEE-361C232F6FB7}">
      <dgm:prSet/>
      <dgm:spPr/>
      <dgm:t>
        <a:bodyPr/>
        <a:lstStyle/>
        <a:p>
          <a:endParaRPr lang="en-ID"/>
        </a:p>
      </dgm:t>
    </dgm:pt>
    <dgm:pt modelId="{C6A77D01-D825-4121-B2FD-7568380E2196}" type="sibTrans" cxnId="{AF15C337-9C64-4DD7-ADEE-361C232F6FB7}">
      <dgm:prSet/>
      <dgm:spPr/>
      <dgm:t>
        <a:bodyPr/>
        <a:lstStyle/>
        <a:p>
          <a:endParaRPr lang="en-ID"/>
        </a:p>
      </dgm:t>
    </dgm:pt>
    <dgm:pt modelId="{3AADD127-9E15-4969-8C42-B34CFF2EB425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ID" sz="2200" dirty="0" err="1"/>
            <a:t>Memperpanjang</a:t>
          </a:r>
          <a:r>
            <a:rPr lang="en-ID" sz="2200" dirty="0"/>
            <a:t> </a:t>
          </a:r>
          <a:r>
            <a:rPr lang="en-ID" sz="2200" dirty="0" err="1"/>
            <a:t>umur</a:t>
          </a:r>
          <a:r>
            <a:rPr lang="en-ID" sz="2200" dirty="0"/>
            <a:t> </a:t>
          </a:r>
          <a:r>
            <a:rPr lang="en-ID" sz="2200" dirty="0" err="1"/>
            <a:t>simpan</a:t>
          </a:r>
          <a:r>
            <a:rPr lang="en-ID" sz="2200" dirty="0"/>
            <a:t> </a:t>
          </a:r>
          <a:r>
            <a:rPr lang="en-ID" sz="2200" dirty="0">
              <a:sym typeface="Wingdings" panose="05000000000000000000" pitchFamily="2" charset="2"/>
            </a:rPr>
            <a:t></a:t>
          </a:r>
          <a:r>
            <a:rPr lang="en-ID" sz="2200" dirty="0"/>
            <a:t> </a:t>
          </a:r>
          <a:r>
            <a:rPr lang="en-ID" sz="2200" dirty="0" err="1"/>
            <a:t>dihasilkan</a:t>
          </a:r>
          <a:r>
            <a:rPr lang="en-ID" sz="2200" dirty="0"/>
            <a:t> </a:t>
          </a:r>
          <a:r>
            <a:rPr lang="en-ID" sz="2200" dirty="0" err="1"/>
            <a:t>asam</a:t>
          </a:r>
          <a:r>
            <a:rPr lang="en-ID" sz="2200" dirty="0"/>
            <a:t> </a:t>
          </a:r>
          <a:r>
            <a:rPr lang="en-ID" sz="2200" dirty="0" err="1"/>
            <a:t>laktat</a:t>
          </a:r>
          <a:r>
            <a:rPr lang="en-ID" sz="2200" dirty="0"/>
            <a:t>, </a:t>
          </a:r>
          <a:r>
            <a:rPr lang="en-ID" sz="2200" dirty="0" err="1"/>
            <a:t>asam</a:t>
          </a:r>
          <a:r>
            <a:rPr lang="en-ID" sz="2200" dirty="0"/>
            <a:t> </a:t>
          </a:r>
          <a:r>
            <a:rPr lang="en-ID" sz="2200" dirty="0" err="1"/>
            <a:t>asetat</a:t>
          </a:r>
          <a:r>
            <a:rPr lang="en-ID" sz="2200" dirty="0"/>
            <a:t> &amp; </a:t>
          </a:r>
          <a:r>
            <a:rPr lang="en-ID" sz="2200" dirty="0" err="1"/>
            <a:t>alkohol</a:t>
          </a:r>
          <a:r>
            <a:rPr lang="en-ID" sz="2200" dirty="0"/>
            <a:t> </a:t>
          </a:r>
          <a:r>
            <a:rPr lang="en-ID" sz="2200" dirty="0">
              <a:sym typeface="Wingdings" panose="05000000000000000000" pitchFamily="2" charset="2"/>
            </a:rPr>
            <a:t></a:t>
          </a:r>
          <a:r>
            <a:rPr lang="en-ID" sz="2200" dirty="0"/>
            <a:t>  pH </a:t>
          </a:r>
          <a:r>
            <a:rPr lang="en-ID" sz="2200" dirty="0" err="1"/>
            <a:t>rendah</a:t>
          </a:r>
          <a:r>
            <a:rPr lang="en-ID" sz="2200" dirty="0"/>
            <a:t> </a:t>
          </a:r>
          <a:r>
            <a:rPr lang="en-ID" sz="2200" dirty="0">
              <a:sym typeface="Wingdings" panose="05000000000000000000" pitchFamily="2" charset="2"/>
            </a:rPr>
            <a:t> </a:t>
          </a:r>
          <a:r>
            <a:rPr lang="en-ID" sz="2200" dirty="0" err="1">
              <a:sym typeface="Wingdings" panose="05000000000000000000" pitchFamily="2" charset="2"/>
            </a:rPr>
            <a:t>mikroba</a:t>
          </a:r>
          <a:r>
            <a:rPr lang="en-ID" sz="2200" dirty="0">
              <a:sym typeface="Wingdings" panose="05000000000000000000" pitchFamily="2" charset="2"/>
            </a:rPr>
            <a:t> </a:t>
          </a:r>
          <a:r>
            <a:rPr lang="en-ID" sz="2200" dirty="0" err="1">
              <a:sym typeface="Wingdings" panose="05000000000000000000" pitchFamily="2" charset="2"/>
            </a:rPr>
            <a:t>mati</a:t>
          </a:r>
          <a:endParaRPr lang="en-ID" sz="2200" dirty="0"/>
        </a:p>
      </dgm:t>
    </dgm:pt>
    <dgm:pt modelId="{FFE7E12E-A9FE-4AAF-AE99-09CEB864A2B9}" type="parTrans" cxnId="{37F485A3-48F9-46D7-B809-8D955DC7C82E}">
      <dgm:prSet/>
      <dgm:spPr/>
      <dgm:t>
        <a:bodyPr/>
        <a:lstStyle/>
        <a:p>
          <a:endParaRPr lang="en-ID"/>
        </a:p>
      </dgm:t>
    </dgm:pt>
    <dgm:pt modelId="{BACB6451-9C98-46E5-AE65-395B4ADF4E60}" type="sibTrans" cxnId="{37F485A3-48F9-46D7-B809-8D955DC7C82E}">
      <dgm:prSet/>
      <dgm:spPr/>
      <dgm:t>
        <a:bodyPr/>
        <a:lstStyle/>
        <a:p>
          <a:endParaRPr lang="en-ID"/>
        </a:p>
      </dgm:t>
    </dgm:pt>
    <dgm:pt modelId="{EF9B1FD2-D01B-480B-873C-CE32874B3EFB}" type="pres">
      <dgm:prSet presAssocID="{46B5CABA-923A-45FE-AA91-7B98AFFAD92C}" presName="Name0" presStyleCnt="0">
        <dgm:presLayoutVars>
          <dgm:dir/>
          <dgm:animLvl val="lvl"/>
          <dgm:resizeHandles val="exact"/>
        </dgm:presLayoutVars>
      </dgm:prSet>
      <dgm:spPr/>
    </dgm:pt>
    <dgm:pt modelId="{E88ADBAF-0A32-484D-A57B-4443649E5EAA}" type="pres">
      <dgm:prSet presAssocID="{26A8ACAD-5D84-462E-BD35-5C93446C0086}" presName="linNode" presStyleCnt="0"/>
      <dgm:spPr/>
    </dgm:pt>
    <dgm:pt modelId="{1C1190AF-2981-4122-9A1B-4B82BAF0F35C}" type="pres">
      <dgm:prSet presAssocID="{26A8ACAD-5D84-462E-BD35-5C93446C0086}" presName="parTx" presStyleLbl="revTx" presStyleIdx="0" presStyleCnt="1">
        <dgm:presLayoutVars>
          <dgm:chMax val="1"/>
          <dgm:bulletEnabled val="1"/>
        </dgm:presLayoutVars>
      </dgm:prSet>
      <dgm:spPr/>
    </dgm:pt>
    <dgm:pt modelId="{E9E19BD7-30DD-443F-8119-E695EEF7B69E}" type="pres">
      <dgm:prSet presAssocID="{26A8ACAD-5D84-462E-BD35-5C93446C0086}" presName="bracket" presStyleLbl="parChTrans1D1" presStyleIdx="0" presStyleCnt="1"/>
      <dgm:spPr/>
    </dgm:pt>
    <dgm:pt modelId="{BA9DC991-8CE7-4192-B1DD-7BEC50F56CC3}" type="pres">
      <dgm:prSet presAssocID="{26A8ACAD-5D84-462E-BD35-5C93446C0086}" presName="spH" presStyleCnt="0"/>
      <dgm:spPr/>
    </dgm:pt>
    <dgm:pt modelId="{6A55FBD3-8C4D-4D9C-87B8-C366BBA3C590}" type="pres">
      <dgm:prSet presAssocID="{26A8ACAD-5D84-462E-BD35-5C93446C0086}" presName="desTx" presStyleLbl="node1" presStyleIdx="0" presStyleCnt="1">
        <dgm:presLayoutVars>
          <dgm:bulletEnabled val="1"/>
        </dgm:presLayoutVars>
      </dgm:prSet>
      <dgm:spPr/>
    </dgm:pt>
  </dgm:ptLst>
  <dgm:cxnLst>
    <dgm:cxn modelId="{F153D702-E166-4D7D-82C0-8D1900815EC1}" srcId="{26A8ACAD-5D84-462E-BD35-5C93446C0086}" destId="{E3F55F80-3460-4B3A-8C6B-C5E547526A8C}" srcOrd="2" destOrd="0" parTransId="{9EA94377-4817-48CC-BEFA-A7FC9133825C}" sibTransId="{A33463C3-A700-484A-9CBC-742FC471F255}"/>
    <dgm:cxn modelId="{DD23E206-BB5F-4EB4-B292-E439ED6D1B71}" type="presOf" srcId="{26A8ACAD-5D84-462E-BD35-5C93446C0086}" destId="{1C1190AF-2981-4122-9A1B-4B82BAF0F35C}" srcOrd="0" destOrd="0" presId="urn:diagrams.loki3.com/BracketList"/>
    <dgm:cxn modelId="{3B825913-9304-4C43-86EE-4ED37899D84F}" srcId="{26A8ACAD-5D84-462E-BD35-5C93446C0086}" destId="{F4718E62-F4AC-4962-97A8-09F8842C4989}" srcOrd="1" destOrd="0" parTransId="{D5EABF5B-04FE-44DB-9267-CBCB1001E648}" sibTransId="{8706C6FA-5AB4-4449-B3EE-77ADFB0C22C0}"/>
    <dgm:cxn modelId="{748DF222-1E9C-46C9-A3A9-150E0BC8F1BA}" type="presOf" srcId="{92BC221F-511A-4DF8-BB0E-827596DAE41F}" destId="{6A55FBD3-8C4D-4D9C-87B8-C366BBA3C590}" srcOrd="0" destOrd="4" presId="urn:diagrams.loki3.com/BracketList"/>
    <dgm:cxn modelId="{3285AD23-9602-462D-8336-D69BA988D7E3}" type="presOf" srcId="{63E06CCF-18D8-413D-B66C-685A97DE41B3}" destId="{6A55FBD3-8C4D-4D9C-87B8-C366BBA3C590}" srcOrd="0" destOrd="0" presId="urn:diagrams.loki3.com/BracketList"/>
    <dgm:cxn modelId="{421CB634-0F55-487D-A826-7388246D6955}" type="presOf" srcId="{46B5CABA-923A-45FE-AA91-7B98AFFAD92C}" destId="{EF9B1FD2-D01B-480B-873C-CE32874B3EFB}" srcOrd="0" destOrd="0" presId="urn:diagrams.loki3.com/BracketList"/>
    <dgm:cxn modelId="{AF15C337-9C64-4DD7-ADEE-361C232F6FB7}" srcId="{26A8ACAD-5D84-462E-BD35-5C93446C0086}" destId="{92BC221F-511A-4DF8-BB0E-827596DAE41F}" srcOrd="4" destOrd="0" parTransId="{5D7CA123-546A-4B48-B518-8341CC68F5C4}" sibTransId="{C6A77D01-D825-4121-B2FD-7568380E2196}"/>
    <dgm:cxn modelId="{37F1BC68-6905-4CFD-94FB-A52FFDFF2E92}" srcId="{46B5CABA-923A-45FE-AA91-7B98AFFAD92C}" destId="{26A8ACAD-5D84-462E-BD35-5C93446C0086}" srcOrd="0" destOrd="0" parTransId="{48387263-7809-405D-9DDA-49177551B836}" sibTransId="{DA98A9C1-1200-4516-AEEF-8F4902621D14}"/>
    <dgm:cxn modelId="{2AC76455-FAFB-4279-BE74-CE1DE36C9CA1}" srcId="{26A8ACAD-5D84-462E-BD35-5C93446C0086}" destId="{63E06CCF-18D8-413D-B66C-685A97DE41B3}" srcOrd="0" destOrd="0" parTransId="{63B17931-C981-451D-BA31-AA6359E46A07}" sibTransId="{ED3941D8-2276-4817-B886-AA2087213180}"/>
    <dgm:cxn modelId="{B5AC7D75-6596-4F32-BFA5-2B0A885971EF}" srcId="{26A8ACAD-5D84-462E-BD35-5C93446C0086}" destId="{D15C88FF-DD12-439C-A054-235F928D8689}" srcOrd="3" destOrd="0" parTransId="{F8D6EA26-4ABA-43E7-B867-E7EC9FDE3352}" sibTransId="{27CB5DDD-03C3-49FE-89B0-7F9969E7847D}"/>
    <dgm:cxn modelId="{1356759E-72B3-4370-B557-319A024B10C5}" type="presOf" srcId="{3AADD127-9E15-4969-8C42-B34CFF2EB425}" destId="{6A55FBD3-8C4D-4D9C-87B8-C366BBA3C590}" srcOrd="0" destOrd="5" presId="urn:diagrams.loki3.com/BracketList"/>
    <dgm:cxn modelId="{37F485A3-48F9-46D7-B809-8D955DC7C82E}" srcId="{26A8ACAD-5D84-462E-BD35-5C93446C0086}" destId="{3AADD127-9E15-4969-8C42-B34CFF2EB425}" srcOrd="5" destOrd="0" parTransId="{FFE7E12E-A9FE-4AAF-AE99-09CEB864A2B9}" sibTransId="{BACB6451-9C98-46E5-AE65-395B4ADF4E60}"/>
    <dgm:cxn modelId="{28989FD7-FDCD-4796-ACD5-FD2297705E61}" type="presOf" srcId="{F4718E62-F4AC-4962-97A8-09F8842C4989}" destId="{6A55FBD3-8C4D-4D9C-87B8-C366BBA3C590}" srcOrd="0" destOrd="1" presId="urn:diagrams.loki3.com/BracketList"/>
    <dgm:cxn modelId="{97CB0CDA-62C9-4FD6-B84D-BE8D5D3BC3B0}" type="presOf" srcId="{E3F55F80-3460-4B3A-8C6B-C5E547526A8C}" destId="{6A55FBD3-8C4D-4D9C-87B8-C366BBA3C590}" srcOrd="0" destOrd="2" presId="urn:diagrams.loki3.com/BracketList"/>
    <dgm:cxn modelId="{EED07FDA-BE40-4B69-AA9D-E1AB7E9DC016}" type="presOf" srcId="{D15C88FF-DD12-439C-A054-235F928D8689}" destId="{6A55FBD3-8C4D-4D9C-87B8-C366BBA3C590}" srcOrd="0" destOrd="3" presId="urn:diagrams.loki3.com/BracketList"/>
    <dgm:cxn modelId="{18E3D5AF-69F3-4A64-AB14-7C97A39AF97A}" type="presParOf" srcId="{EF9B1FD2-D01B-480B-873C-CE32874B3EFB}" destId="{E88ADBAF-0A32-484D-A57B-4443649E5EAA}" srcOrd="0" destOrd="0" presId="urn:diagrams.loki3.com/BracketList"/>
    <dgm:cxn modelId="{58F0B6F6-6AE7-4450-B5C4-45823015506A}" type="presParOf" srcId="{E88ADBAF-0A32-484D-A57B-4443649E5EAA}" destId="{1C1190AF-2981-4122-9A1B-4B82BAF0F35C}" srcOrd="0" destOrd="0" presId="urn:diagrams.loki3.com/BracketList"/>
    <dgm:cxn modelId="{C82CD49B-0ABB-46DD-B0BC-EEF15EEA33C9}" type="presParOf" srcId="{E88ADBAF-0A32-484D-A57B-4443649E5EAA}" destId="{E9E19BD7-30DD-443F-8119-E695EEF7B69E}" srcOrd="1" destOrd="0" presId="urn:diagrams.loki3.com/BracketList"/>
    <dgm:cxn modelId="{6B232267-CEC5-47A2-B6FF-D608DE95D849}" type="presParOf" srcId="{E88ADBAF-0A32-484D-A57B-4443649E5EAA}" destId="{BA9DC991-8CE7-4192-B1DD-7BEC50F56CC3}" srcOrd="2" destOrd="0" presId="urn:diagrams.loki3.com/BracketList"/>
    <dgm:cxn modelId="{3AAA0B9C-CC45-4D0F-B580-78659918789C}" type="presParOf" srcId="{E88ADBAF-0A32-484D-A57B-4443649E5EAA}" destId="{6A55FBD3-8C4D-4D9C-87B8-C366BBA3C590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32BE2-8584-465D-8A57-445B67B8BFDA}">
      <dsp:nvSpPr>
        <dsp:cNvPr id="0" name=""/>
        <dsp:cNvSpPr/>
      </dsp:nvSpPr>
      <dsp:spPr>
        <a:xfrm>
          <a:off x="54" y="25760"/>
          <a:ext cx="5239868" cy="1267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500" b="1" kern="1200" dirty="0" err="1"/>
            <a:t>Fermentasi</a:t>
          </a:r>
          <a:r>
            <a:rPr lang="en-ID" sz="2500" b="1" kern="1200" dirty="0"/>
            <a:t> </a:t>
          </a:r>
          <a:r>
            <a:rPr lang="en-ID" sz="2500" b="1" kern="1200" dirty="0" err="1"/>
            <a:t>Homofermentatif</a:t>
          </a:r>
          <a:r>
            <a:rPr lang="en-ID" sz="2500" b="1" kern="1200" dirty="0"/>
            <a:t> </a:t>
          </a:r>
          <a:endParaRPr lang="en-ID" sz="2500" kern="1200" dirty="0"/>
        </a:p>
      </dsp:txBody>
      <dsp:txXfrm>
        <a:off x="54" y="25760"/>
        <a:ext cx="5239868" cy="1267200"/>
      </dsp:txXfrm>
    </dsp:sp>
    <dsp:sp modelId="{2966F5E4-4E0D-49DD-97EA-74B4022B4916}">
      <dsp:nvSpPr>
        <dsp:cNvPr id="0" name=""/>
        <dsp:cNvSpPr/>
      </dsp:nvSpPr>
      <dsp:spPr>
        <a:xfrm>
          <a:off x="54" y="1292960"/>
          <a:ext cx="5239868" cy="19324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500" kern="1200" dirty="0" err="1"/>
            <a:t>hanya</a:t>
          </a:r>
          <a:r>
            <a:rPr lang="en-ID" sz="2500" kern="1200" dirty="0"/>
            <a:t> </a:t>
          </a:r>
          <a:r>
            <a:rPr lang="en-ID" sz="2500" kern="1200" dirty="0" err="1"/>
            <a:t>menghasilkan</a:t>
          </a:r>
          <a:r>
            <a:rPr lang="en-ID" sz="2500" kern="1200" dirty="0"/>
            <a:t> </a:t>
          </a:r>
          <a:r>
            <a:rPr lang="en-ID" sz="2500" kern="1200" dirty="0" err="1"/>
            <a:t>satu</a:t>
          </a:r>
          <a:r>
            <a:rPr lang="en-ID" sz="2500" kern="1200" dirty="0"/>
            <a:t> </a:t>
          </a:r>
          <a:r>
            <a:rPr lang="en-ID" sz="2500" kern="1200" dirty="0" err="1"/>
            <a:t>jenis</a:t>
          </a:r>
          <a:r>
            <a:rPr lang="en-ID" sz="2500" kern="1200" dirty="0"/>
            <a:t> </a:t>
          </a:r>
          <a:r>
            <a:rPr lang="en-ID" sz="2500" kern="1200" dirty="0" err="1"/>
            <a:t>komponen</a:t>
          </a:r>
          <a:r>
            <a:rPr lang="en-ID" sz="2500" kern="1200" dirty="0"/>
            <a:t> </a:t>
          </a:r>
          <a:r>
            <a:rPr lang="en-ID" sz="2500" kern="1200" dirty="0" err="1"/>
            <a:t>sebagai</a:t>
          </a:r>
          <a:r>
            <a:rPr lang="en-ID" sz="2500" kern="1200" dirty="0"/>
            <a:t> </a:t>
          </a:r>
          <a:r>
            <a:rPr lang="en-ID" sz="2500" kern="1200" dirty="0" err="1"/>
            <a:t>hasil</a:t>
          </a:r>
          <a:r>
            <a:rPr lang="en-ID" sz="2500" kern="1200" dirty="0"/>
            <a:t> </a:t>
          </a:r>
          <a:r>
            <a:rPr lang="en-ID" sz="2500" kern="1200" dirty="0" err="1"/>
            <a:t>utama</a:t>
          </a:r>
          <a:endParaRPr lang="en-ID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500" kern="1200" dirty="0"/>
            <a:t>ex </a:t>
          </a:r>
          <a:r>
            <a:rPr lang="en-ID" sz="2500" kern="1200" dirty="0" err="1"/>
            <a:t>menghasilkan</a:t>
          </a:r>
          <a:r>
            <a:rPr lang="en-ID" sz="2500" kern="1200" dirty="0"/>
            <a:t> </a:t>
          </a:r>
          <a:r>
            <a:rPr lang="en-ID" sz="2500" kern="1200" dirty="0" err="1"/>
            <a:t>asam</a:t>
          </a:r>
          <a:r>
            <a:rPr lang="en-ID" sz="2500" kern="1200" dirty="0"/>
            <a:t> </a:t>
          </a:r>
          <a:r>
            <a:rPr lang="en-ID" sz="2500" kern="1200" dirty="0" err="1"/>
            <a:t>laktat</a:t>
          </a:r>
          <a:r>
            <a:rPr lang="en-ID" sz="2500" kern="1200" dirty="0"/>
            <a:t> </a:t>
          </a:r>
          <a:r>
            <a:rPr lang="en-ID" sz="2500" kern="1200" dirty="0">
              <a:sym typeface="Wingdings" panose="05000000000000000000" pitchFamily="2" charset="2"/>
            </a:rPr>
            <a:t> </a:t>
          </a:r>
          <a:r>
            <a:rPr lang="en-ID" sz="2500" kern="1200" dirty="0"/>
            <a:t>yogurt</a:t>
          </a:r>
        </a:p>
      </dsp:txBody>
      <dsp:txXfrm>
        <a:off x="54" y="1292960"/>
        <a:ext cx="5239868" cy="1932480"/>
      </dsp:txXfrm>
    </dsp:sp>
    <dsp:sp modelId="{4BDC9982-D23A-4090-8BFF-1EB45C1BC019}">
      <dsp:nvSpPr>
        <dsp:cNvPr id="0" name=""/>
        <dsp:cNvSpPr/>
      </dsp:nvSpPr>
      <dsp:spPr>
        <a:xfrm>
          <a:off x="5973505" y="25760"/>
          <a:ext cx="5239868" cy="1267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500" b="1" kern="1200" dirty="0" err="1"/>
            <a:t>Fermentasi</a:t>
          </a:r>
          <a:r>
            <a:rPr lang="en-ID" sz="2500" b="1" kern="1200" dirty="0"/>
            <a:t> </a:t>
          </a:r>
          <a:r>
            <a:rPr lang="en-ID" sz="2500" b="1" kern="1200" dirty="0" err="1"/>
            <a:t>Heterofermentatif</a:t>
          </a:r>
          <a:endParaRPr lang="en-ID" sz="2500" kern="1200" dirty="0"/>
        </a:p>
      </dsp:txBody>
      <dsp:txXfrm>
        <a:off x="5973505" y="25760"/>
        <a:ext cx="5239868" cy="1267200"/>
      </dsp:txXfrm>
    </dsp:sp>
    <dsp:sp modelId="{9569E86F-225E-4795-BEDC-5B76790E07EC}">
      <dsp:nvSpPr>
        <dsp:cNvPr id="0" name=""/>
        <dsp:cNvSpPr/>
      </dsp:nvSpPr>
      <dsp:spPr>
        <a:xfrm>
          <a:off x="5973505" y="1292960"/>
          <a:ext cx="5239868" cy="19324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500" kern="1200" dirty="0" err="1"/>
            <a:t>menghasilkan</a:t>
          </a:r>
          <a:r>
            <a:rPr lang="en-ID" sz="2500" kern="1200" dirty="0"/>
            <a:t> </a:t>
          </a:r>
          <a:r>
            <a:rPr lang="en-ID" sz="2500" kern="1200" dirty="0" err="1"/>
            <a:t>campuran</a:t>
          </a:r>
          <a:r>
            <a:rPr lang="en-ID" sz="2500" kern="1200" dirty="0"/>
            <a:t> </a:t>
          </a:r>
          <a:r>
            <a:rPr lang="en-ID" sz="2500" kern="1200" dirty="0" err="1"/>
            <a:t>berbagai</a:t>
          </a:r>
          <a:r>
            <a:rPr lang="en-ID" sz="2500" kern="1200" dirty="0"/>
            <a:t> </a:t>
          </a:r>
          <a:r>
            <a:rPr lang="en-ID" sz="2500" kern="1200" dirty="0" err="1"/>
            <a:t>senyawa</a:t>
          </a:r>
          <a:r>
            <a:rPr lang="en-ID" sz="2500" kern="1200" dirty="0"/>
            <a:t> / </a:t>
          </a:r>
          <a:r>
            <a:rPr lang="en-ID" sz="2500" kern="1200" dirty="0" err="1"/>
            <a:t>komponen</a:t>
          </a:r>
          <a:r>
            <a:rPr lang="en-ID" sz="2500" kern="1200" dirty="0"/>
            <a:t> </a:t>
          </a:r>
          <a:r>
            <a:rPr lang="en-ID" sz="2500" kern="1200" dirty="0" err="1"/>
            <a:t>utama</a:t>
          </a:r>
          <a:endParaRPr lang="en-ID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500" kern="1200" dirty="0"/>
            <a:t>ex </a:t>
          </a:r>
          <a:r>
            <a:rPr lang="en-ID" sz="2500" kern="1200" dirty="0" err="1"/>
            <a:t>dihasilkan</a:t>
          </a:r>
          <a:r>
            <a:rPr lang="en-ID" sz="2500" kern="1200" dirty="0"/>
            <a:t> </a:t>
          </a:r>
          <a:r>
            <a:rPr lang="en-ID" sz="2500" kern="1200" dirty="0" err="1"/>
            <a:t>asam</a:t>
          </a:r>
          <a:r>
            <a:rPr lang="en-ID" sz="2500" kern="1200" dirty="0"/>
            <a:t> </a:t>
          </a:r>
          <a:r>
            <a:rPr lang="en-ID" sz="2500" kern="1200" dirty="0" err="1"/>
            <a:t>laktat</a:t>
          </a:r>
          <a:r>
            <a:rPr lang="en-ID" sz="2500" kern="1200" dirty="0"/>
            <a:t> &amp; </a:t>
          </a:r>
          <a:r>
            <a:rPr lang="en-ID" sz="2500" kern="1200" dirty="0" err="1"/>
            <a:t>etanol</a:t>
          </a:r>
          <a:r>
            <a:rPr lang="en-ID" sz="2500" kern="1200" dirty="0"/>
            <a:t> </a:t>
          </a:r>
          <a:r>
            <a:rPr lang="en-ID" sz="2500" kern="1200" dirty="0">
              <a:sym typeface="Wingdings" panose="05000000000000000000" pitchFamily="2" charset="2"/>
            </a:rPr>
            <a:t></a:t>
          </a:r>
          <a:r>
            <a:rPr lang="en-ID" sz="2500" kern="1200" dirty="0"/>
            <a:t> kefir</a:t>
          </a:r>
        </a:p>
      </dsp:txBody>
      <dsp:txXfrm>
        <a:off x="5973505" y="1292960"/>
        <a:ext cx="5239868" cy="19324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1190AF-2981-4122-9A1B-4B82BAF0F35C}">
      <dsp:nvSpPr>
        <dsp:cNvPr id="0" name=""/>
        <dsp:cNvSpPr/>
      </dsp:nvSpPr>
      <dsp:spPr>
        <a:xfrm>
          <a:off x="0" y="2914600"/>
          <a:ext cx="2709949" cy="673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86360" rIns="241808" bIns="86360" numCol="1" spcCol="1270" anchor="ctr" anchorCtr="0">
          <a:noAutofit/>
        </a:bodyPr>
        <a:lstStyle/>
        <a:p>
          <a:pPr marL="0" lvl="0" indent="0" algn="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 err="1"/>
            <a:t>Keuntungan</a:t>
          </a:r>
          <a:endParaRPr lang="en-ID" sz="3400" b="1" kern="1200" dirty="0"/>
        </a:p>
      </dsp:txBody>
      <dsp:txXfrm>
        <a:off x="0" y="2914600"/>
        <a:ext cx="2709949" cy="673200"/>
      </dsp:txXfrm>
    </dsp:sp>
    <dsp:sp modelId="{E9E19BD7-30DD-443F-8119-E695EEF7B69E}">
      <dsp:nvSpPr>
        <dsp:cNvPr id="0" name=""/>
        <dsp:cNvSpPr/>
      </dsp:nvSpPr>
      <dsp:spPr>
        <a:xfrm>
          <a:off x="2709948" y="1652350"/>
          <a:ext cx="541989" cy="31977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55FBD3-8C4D-4D9C-87B8-C366BBA3C590}">
      <dsp:nvSpPr>
        <dsp:cNvPr id="0" name=""/>
        <dsp:cNvSpPr/>
      </dsp:nvSpPr>
      <dsp:spPr>
        <a:xfrm>
          <a:off x="3468734" y="1652350"/>
          <a:ext cx="7371061" cy="31977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200" kern="1200" dirty="0" err="1"/>
            <a:t>Menghasilkan</a:t>
          </a:r>
          <a:r>
            <a:rPr lang="en-ID" sz="2200" kern="1200" dirty="0"/>
            <a:t> </a:t>
          </a:r>
          <a:r>
            <a:rPr lang="en-ID" sz="2200" kern="1200" dirty="0" err="1"/>
            <a:t>produk</a:t>
          </a:r>
          <a:r>
            <a:rPr lang="en-ID" sz="2200" kern="1200" dirty="0"/>
            <a:t> </a:t>
          </a:r>
          <a:r>
            <a:rPr lang="en-ID" sz="2200" kern="1200" dirty="0" err="1"/>
            <a:t>dgn</a:t>
          </a:r>
          <a:r>
            <a:rPr lang="en-ID" sz="2200" kern="1200" dirty="0"/>
            <a:t> </a:t>
          </a:r>
          <a:r>
            <a:rPr lang="en-ID" sz="2200" kern="1200" dirty="0" err="1"/>
            <a:t>karakteristik</a:t>
          </a:r>
          <a:r>
            <a:rPr lang="en-ID" sz="2200" kern="1200" dirty="0"/>
            <a:t> </a:t>
          </a:r>
          <a:r>
            <a:rPr lang="en-ID" sz="2200" kern="1200" dirty="0" err="1"/>
            <a:t>flavor</a:t>
          </a:r>
          <a:r>
            <a:rPr lang="en-ID" sz="2200" kern="1200" dirty="0"/>
            <a:t> &amp; aroma </a:t>
          </a:r>
          <a:r>
            <a:rPr lang="en-ID" sz="2200" kern="1200" dirty="0" err="1"/>
            <a:t>khas</a:t>
          </a:r>
          <a:endParaRPr lang="en-ID" sz="2200" kern="1200" dirty="0"/>
        </a:p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200" kern="1200" dirty="0" err="1"/>
            <a:t>Variasi</a:t>
          </a:r>
          <a:r>
            <a:rPr lang="en-ID" sz="2200" kern="1200" dirty="0"/>
            <a:t> </a:t>
          </a:r>
          <a:r>
            <a:rPr lang="en-ID" sz="2200" kern="1200" dirty="0" err="1"/>
            <a:t>pangan</a:t>
          </a:r>
          <a:r>
            <a:rPr lang="en-ID" sz="2200" kern="1200" dirty="0"/>
            <a:t> </a:t>
          </a:r>
          <a:r>
            <a:rPr lang="en-ID" sz="2200" kern="1200" dirty="0" err="1"/>
            <a:t>dgn</a:t>
          </a:r>
          <a:r>
            <a:rPr lang="en-ID" sz="2200" kern="1200" dirty="0"/>
            <a:t> </a:t>
          </a:r>
          <a:r>
            <a:rPr lang="en-ID" sz="2200" kern="1200" dirty="0" err="1"/>
            <a:t>mengubah</a:t>
          </a:r>
          <a:r>
            <a:rPr lang="en-ID" sz="2200" kern="1200" dirty="0"/>
            <a:t> aroma, rasa &amp; </a:t>
          </a:r>
          <a:r>
            <a:rPr lang="en-ID" sz="2200" kern="1200" dirty="0" err="1"/>
            <a:t>tekstur</a:t>
          </a:r>
          <a:endParaRPr lang="en-ID" sz="2200" kern="1200" dirty="0"/>
        </a:p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200" kern="1200" dirty="0" err="1"/>
            <a:t>Meningkatkan</a:t>
          </a:r>
          <a:r>
            <a:rPr lang="en-ID" sz="2200" kern="1200" dirty="0"/>
            <a:t> </a:t>
          </a:r>
          <a:r>
            <a:rPr lang="en-ID" sz="2200" kern="1200" dirty="0" err="1"/>
            <a:t>nilai</a:t>
          </a:r>
          <a:r>
            <a:rPr lang="en-ID" sz="2200" kern="1200" dirty="0"/>
            <a:t> </a:t>
          </a:r>
          <a:r>
            <a:rPr lang="en-ID" sz="2200" kern="1200" dirty="0" err="1"/>
            <a:t>gizi</a:t>
          </a:r>
          <a:r>
            <a:rPr lang="en-ID" sz="2200" kern="1200" dirty="0"/>
            <a:t> </a:t>
          </a:r>
          <a:r>
            <a:rPr lang="en-ID" sz="2200" kern="1200" dirty="0" err="1"/>
            <a:t>produk</a:t>
          </a:r>
          <a:r>
            <a:rPr lang="en-ID" sz="2200" kern="1200" dirty="0"/>
            <a:t> </a:t>
          </a:r>
          <a:r>
            <a:rPr lang="en-ID" sz="2200" kern="1200" dirty="0" err="1"/>
            <a:t>yg</a:t>
          </a:r>
          <a:r>
            <a:rPr lang="en-ID" sz="2200" kern="1200" dirty="0"/>
            <a:t> </a:t>
          </a:r>
          <a:r>
            <a:rPr lang="en-ID" sz="2200" kern="1200" dirty="0" err="1"/>
            <a:t>dihasilkan</a:t>
          </a:r>
          <a:r>
            <a:rPr lang="en-ID" sz="2200" kern="1200" dirty="0"/>
            <a:t> ex </a:t>
          </a:r>
          <a:r>
            <a:rPr lang="en-ID" sz="2200" kern="1200" dirty="0" err="1"/>
            <a:t>probiotik</a:t>
          </a:r>
          <a:endParaRPr lang="en-ID" sz="2200" kern="1200" dirty="0"/>
        </a:p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200" kern="1200" dirty="0" err="1"/>
            <a:t>Biaya</a:t>
          </a:r>
          <a:r>
            <a:rPr lang="en-ID" sz="2200" kern="1200" dirty="0"/>
            <a:t> </a:t>
          </a:r>
          <a:r>
            <a:rPr lang="en-ID" sz="2200" kern="1200" dirty="0" err="1"/>
            <a:t>produksi</a:t>
          </a:r>
          <a:r>
            <a:rPr lang="en-ID" sz="2200" kern="1200" dirty="0"/>
            <a:t> </a:t>
          </a:r>
          <a:r>
            <a:rPr lang="en-ID" sz="2200" kern="1200" dirty="0" err="1"/>
            <a:t>cukup</a:t>
          </a:r>
          <a:r>
            <a:rPr lang="en-ID" sz="2200" kern="1200" dirty="0"/>
            <a:t> </a:t>
          </a:r>
          <a:r>
            <a:rPr lang="en-ID" sz="2200" kern="1200" dirty="0" err="1"/>
            <a:t>rendah</a:t>
          </a:r>
          <a:endParaRPr lang="en-ID" sz="2200" kern="1200" dirty="0"/>
        </a:p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200" kern="1200" dirty="0" err="1"/>
            <a:t>Teknologi</a:t>
          </a:r>
          <a:r>
            <a:rPr lang="en-ID" sz="2200" kern="1200" dirty="0"/>
            <a:t> </a:t>
          </a:r>
          <a:r>
            <a:rPr lang="en-ID" sz="2200" kern="1200" dirty="0" err="1"/>
            <a:t>fermentasi</a:t>
          </a:r>
          <a:r>
            <a:rPr lang="en-ID" sz="2200" kern="1200" dirty="0"/>
            <a:t> </a:t>
          </a:r>
          <a:r>
            <a:rPr lang="en-ID" sz="2200" kern="1200" dirty="0" err="1"/>
            <a:t>sudah</a:t>
          </a:r>
          <a:r>
            <a:rPr lang="en-ID" sz="2200" kern="1200" dirty="0"/>
            <a:t> </a:t>
          </a:r>
          <a:r>
            <a:rPr lang="en-ID" sz="2200" kern="1200" dirty="0" err="1"/>
            <a:t>dikuasai</a:t>
          </a:r>
          <a:r>
            <a:rPr lang="en-ID" sz="2200" kern="1200" dirty="0"/>
            <a:t> </a:t>
          </a:r>
          <a:r>
            <a:rPr lang="en-ID" sz="2200" kern="1200" dirty="0" err="1"/>
            <a:t>sebagian</a:t>
          </a:r>
          <a:r>
            <a:rPr lang="en-ID" sz="2200" kern="1200" dirty="0"/>
            <a:t> </a:t>
          </a:r>
          <a:r>
            <a:rPr lang="en-ID" sz="2200" kern="1200" dirty="0" err="1"/>
            <a:t>masyarakat</a:t>
          </a:r>
          <a:r>
            <a:rPr lang="en-ID" sz="2200" kern="1200" dirty="0"/>
            <a:t> </a:t>
          </a:r>
          <a:r>
            <a:rPr lang="en-ID" sz="2200" kern="1200" dirty="0" err="1"/>
            <a:t>secara</a:t>
          </a:r>
          <a:r>
            <a:rPr lang="en-ID" sz="2200" kern="1200" dirty="0"/>
            <a:t> </a:t>
          </a:r>
          <a:r>
            <a:rPr lang="en-ID" sz="2200" kern="1200" dirty="0" err="1"/>
            <a:t>turun</a:t>
          </a:r>
          <a:r>
            <a:rPr lang="en-ID" sz="2200" kern="1200" dirty="0"/>
            <a:t> </a:t>
          </a:r>
          <a:r>
            <a:rPr lang="en-ID" sz="2200" kern="1200" dirty="0" err="1"/>
            <a:t>menurun</a:t>
          </a:r>
          <a:endParaRPr lang="en-ID" sz="2200" kern="1200" dirty="0"/>
        </a:p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200" kern="1200" dirty="0" err="1"/>
            <a:t>Memperpanjang</a:t>
          </a:r>
          <a:r>
            <a:rPr lang="en-ID" sz="2200" kern="1200" dirty="0"/>
            <a:t> </a:t>
          </a:r>
          <a:r>
            <a:rPr lang="en-ID" sz="2200" kern="1200" dirty="0" err="1"/>
            <a:t>umur</a:t>
          </a:r>
          <a:r>
            <a:rPr lang="en-ID" sz="2200" kern="1200" dirty="0"/>
            <a:t> </a:t>
          </a:r>
          <a:r>
            <a:rPr lang="en-ID" sz="2200" kern="1200" dirty="0" err="1"/>
            <a:t>simpan</a:t>
          </a:r>
          <a:r>
            <a:rPr lang="en-ID" sz="2200" kern="1200" dirty="0"/>
            <a:t> </a:t>
          </a:r>
          <a:r>
            <a:rPr lang="en-ID" sz="2200" kern="1200" dirty="0">
              <a:sym typeface="Wingdings" panose="05000000000000000000" pitchFamily="2" charset="2"/>
            </a:rPr>
            <a:t></a:t>
          </a:r>
          <a:r>
            <a:rPr lang="en-ID" sz="2200" kern="1200" dirty="0"/>
            <a:t> </a:t>
          </a:r>
          <a:r>
            <a:rPr lang="en-ID" sz="2200" kern="1200" dirty="0" err="1"/>
            <a:t>dihasilkan</a:t>
          </a:r>
          <a:r>
            <a:rPr lang="en-ID" sz="2200" kern="1200" dirty="0"/>
            <a:t> </a:t>
          </a:r>
          <a:r>
            <a:rPr lang="en-ID" sz="2200" kern="1200" dirty="0" err="1"/>
            <a:t>asam</a:t>
          </a:r>
          <a:r>
            <a:rPr lang="en-ID" sz="2200" kern="1200" dirty="0"/>
            <a:t> </a:t>
          </a:r>
          <a:r>
            <a:rPr lang="en-ID" sz="2200" kern="1200" dirty="0" err="1"/>
            <a:t>laktat</a:t>
          </a:r>
          <a:r>
            <a:rPr lang="en-ID" sz="2200" kern="1200" dirty="0"/>
            <a:t>, </a:t>
          </a:r>
          <a:r>
            <a:rPr lang="en-ID" sz="2200" kern="1200" dirty="0" err="1"/>
            <a:t>asam</a:t>
          </a:r>
          <a:r>
            <a:rPr lang="en-ID" sz="2200" kern="1200" dirty="0"/>
            <a:t> </a:t>
          </a:r>
          <a:r>
            <a:rPr lang="en-ID" sz="2200" kern="1200" dirty="0" err="1"/>
            <a:t>asetat</a:t>
          </a:r>
          <a:r>
            <a:rPr lang="en-ID" sz="2200" kern="1200" dirty="0"/>
            <a:t> &amp; </a:t>
          </a:r>
          <a:r>
            <a:rPr lang="en-ID" sz="2200" kern="1200" dirty="0" err="1"/>
            <a:t>alkohol</a:t>
          </a:r>
          <a:r>
            <a:rPr lang="en-ID" sz="2200" kern="1200" dirty="0"/>
            <a:t> </a:t>
          </a:r>
          <a:r>
            <a:rPr lang="en-ID" sz="2200" kern="1200" dirty="0">
              <a:sym typeface="Wingdings" panose="05000000000000000000" pitchFamily="2" charset="2"/>
            </a:rPr>
            <a:t></a:t>
          </a:r>
          <a:r>
            <a:rPr lang="en-ID" sz="2200" kern="1200" dirty="0"/>
            <a:t>  pH </a:t>
          </a:r>
          <a:r>
            <a:rPr lang="en-ID" sz="2200" kern="1200" dirty="0" err="1"/>
            <a:t>rendah</a:t>
          </a:r>
          <a:r>
            <a:rPr lang="en-ID" sz="2200" kern="1200" dirty="0"/>
            <a:t> </a:t>
          </a:r>
          <a:r>
            <a:rPr lang="en-ID" sz="2200" kern="1200" dirty="0">
              <a:sym typeface="Wingdings" panose="05000000000000000000" pitchFamily="2" charset="2"/>
            </a:rPr>
            <a:t> </a:t>
          </a:r>
          <a:r>
            <a:rPr lang="en-ID" sz="2200" kern="1200" dirty="0" err="1">
              <a:sym typeface="Wingdings" panose="05000000000000000000" pitchFamily="2" charset="2"/>
            </a:rPr>
            <a:t>mikroba</a:t>
          </a:r>
          <a:r>
            <a:rPr lang="en-ID" sz="2200" kern="1200" dirty="0">
              <a:sym typeface="Wingdings" panose="05000000000000000000" pitchFamily="2" charset="2"/>
            </a:rPr>
            <a:t> </a:t>
          </a:r>
          <a:r>
            <a:rPr lang="en-ID" sz="2200" kern="1200" dirty="0" err="1">
              <a:sym typeface="Wingdings" panose="05000000000000000000" pitchFamily="2" charset="2"/>
            </a:rPr>
            <a:t>mati</a:t>
          </a:r>
          <a:endParaRPr lang="en-ID" sz="2200" kern="1200" dirty="0"/>
        </a:p>
      </dsp:txBody>
      <dsp:txXfrm>
        <a:off x="3468734" y="1652350"/>
        <a:ext cx="7371061" cy="3197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5730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583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2.jp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">
            <a:extLst>
              <a:ext uri="{FF2B5EF4-FFF2-40B4-BE49-F238E27FC236}">
                <a16:creationId xmlns:a16="http://schemas.microsoft.com/office/drawing/2014/main" id="{0D31FB4A-01B5-4927-81C6-6DE2A14E57A4}"/>
              </a:ext>
            </a:extLst>
          </p:cNvPr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A2D739-AD51-4DF3-969A-025DD3EC3D44}"/>
              </a:ext>
            </a:extLst>
          </p:cNvPr>
          <p:cNvSpPr txBox="1"/>
          <p:nvPr/>
        </p:nvSpPr>
        <p:spPr>
          <a:xfrm>
            <a:off x="352924" y="2959807"/>
            <a:ext cx="924025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3000" b="1" dirty="0"/>
              <a:t>PERAN MIKROORGANISME PADA PRODUK FERMENTASI</a:t>
            </a:r>
          </a:p>
        </p:txBody>
      </p:sp>
      <p:pic>
        <p:nvPicPr>
          <p:cNvPr id="17" name="Image 0" descr="preencoded.png">
            <a:extLst>
              <a:ext uri="{FF2B5EF4-FFF2-40B4-BE49-F238E27FC236}">
                <a16:creationId xmlns:a16="http://schemas.microsoft.com/office/drawing/2014/main" id="{3429608D-7040-40AA-BBBB-BB34D8CD0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72251"/>
          </a:xfrm>
          <a:prstGeom prst="rect">
            <a:avLst/>
          </a:prstGeom>
        </p:spPr>
      </p:pic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9B886D79-EEA4-4752-A82F-D0A00923BB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0594486"/>
              </p:ext>
            </p:extLst>
          </p:nvPr>
        </p:nvGraphicFramePr>
        <p:xfrm>
          <a:off x="1764632" y="4114800"/>
          <a:ext cx="11213429" cy="325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AA5EA279-F669-4E08-9569-394DA91F42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467726" y="7082360"/>
            <a:ext cx="1162674" cy="11472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">
            <a:extLst>
              <a:ext uri="{FF2B5EF4-FFF2-40B4-BE49-F238E27FC236}">
                <a16:creationId xmlns:a16="http://schemas.microsoft.com/office/drawing/2014/main" id="{28550E24-A545-41BA-84E6-BB228BE65142}"/>
              </a:ext>
            </a:extLst>
          </p:cNvPr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4B69B5-E325-4924-A1BD-2DB353B511AE}"/>
              </a:ext>
            </a:extLst>
          </p:cNvPr>
          <p:cNvSpPr txBox="1"/>
          <p:nvPr/>
        </p:nvSpPr>
        <p:spPr>
          <a:xfrm>
            <a:off x="1016195" y="1952390"/>
            <a:ext cx="968447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500" dirty="0" err="1"/>
              <a:t>Prinsip</a:t>
            </a:r>
            <a:r>
              <a:rPr lang="en-ID" sz="2500" dirty="0"/>
              <a:t> </a:t>
            </a:r>
            <a:r>
              <a:rPr lang="en-ID" sz="2500" dirty="0">
                <a:sym typeface="Wingdings" panose="05000000000000000000" pitchFamily="2" charset="2"/>
              </a:rPr>
              <a:t> </a:t>
            </a:r>
            <a:r>
              <a:rPr lang="en-ID" sz="2500" dirty="0" err="1">
                <a:sym typeface="Wingdings" panose="05000000000000000000" pitchFamily="2" charset="2"/>
              </a:rPr>
              <a:t>p</a:t>
            </a:r>
            <a:r>
              <a:rPr lang="en-ID" sz="2500" dirty="0" err="1"/>
              <a:t>emecahan</a:t>
            </a:r>
            <a:r>
              <a:rPr lang="en-ID" sz="2500" dirty="0"/>
              <a:t> </a:t>
            </a:r>
            <a:r>
              <a:rPr lang="en-ID" sz="2500" dirty="0" err="1"/>
              <a:t>substrat</a:t>
            </a:r>
            <a:r>
              <a:rPr lang="en-ID" sz="2500" dirty="0"/>
              <a:t> </a:t>
            </a:r>
            <a:r>
              <a:rPr lang="en-ID" sz="2500" dirty="0">
                <a:sym typeface="Wingdings" panose="05000000000000000000" pitchFamily="2" charset="2"/>
              </a:rPr>
              <a:t></a:t>
            </a:r>
            <a:r>
              <a:rPr lang="en-ID" sz="2500" dirty="0"/>
              <a:t> </a:t>
            </a:r>
            <a:r>
              <a:rPr lang="en-ID" sz="2500" dirty="0" err="1"/>
              <a:t>mikroorganisme</a:t>
            </a:r>
            <a:r>
              <a:rPr lang="en-ID" sz="2500" dirty="0"/>
              <a:t> </a:t>
            </a:r>
            <a:r>
              <a:rPr lang="en-ID" sz="2500" dirty="0">
                <a:sym typeface="Wingdings" panose="05000000000000000000" pitchFamily="2" charset="2"/>
              </a:rPr>
              <a:t> </a:t>
            </a:r>
            <a:r>
              <a:rPr lang="en-ID" sz="2500" dirty="0" err="1"/>
              <a:t>menghasilkan</a:t>
            </a:r>
            <a:r>
              <a:rPr lang="en-ID" sz="2500" dirty="0"/>
              <a:t> </a:t>
            </a:r>
            <a:r>
              <a:rPr lang="en-ID" sz="2500" dirty="0" err="1"/>
              <a:t>alkohol</a:t>
            </a:r>
            <a:r>
              <a:rPr lang="en-ID" sz="2500" dirty="0"/>
              <a:t>, CO</a:t>
            </a:r>
            <a:r>
              <a:rPr lang="en-ID" dirty="0"/>
              <a:t>2</a:t>
            </a:r>
            <a:r>
              <a:rPr lang="en-ID" sz="2500" dirty="0"/>
              <a:t>, </a:t>
            </a:r>
            <a:r>
              <a:rPr lang="en-ID" sz="2500" dirty="0" err="1"/>
              <a:t>ataupun</a:t>
            </a:r>
            <a:r>
              <a:rPr lang="en-ID" sz="2500" dirty="0"/>
              <a:t> </a:t>
            </a:r>
            <a:r>
              <a:rPr lang="en-ID" sz="2500" dirty="0" err="1"/>
              <a:t>asam</a:t>
            </a:r>
            <a:r>
              <a:rPr lang="en-ID" sz="2500" dirty="0"/>
              <a:t> </a:t>
            </a:r>
            <a:r>
              <a:rPr lang="en-ID" sz="2500" dirty="0" err="1"/>
              <a:t>organik</a:t>
            </a:r>
            <a:endParaRPr lang="en-ID" sz="2500" dirty="0"/>
          </a:p>
        </p:txBody>
      </p:sp>
      <p:pic>
        <p:nvPicPr>
          <p:cNvPr id="4" name="Image 0" descr="preencoded.png">
            <a:extLst>
              <a:ext uri="{FF2B5EF4-FFF2-40B4-BE49-F238E27FC236}">
                <a16:creationId xmlns:a16="http://schemas.microsoft.com/office/drawing/2014/main" id="{26C6FE9C-379F-4730-B85F-BA55B7092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0348" y="0"/>
            <a:ext cx="3407671" cy="822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2D6D2C-C2DE-4CD1-9A86-E66F3670F2F1}"/>
              </a:ext>
            </a:extLst>
          </p:cNvPr>
          <p:cNvSpPr txBox="1"/>
          <p:nvPr/>
        </p:nvSpPr>
        <p:spPr>
          <a:xfrm>
            <a:off x="390553" y="329148"/>
            <a:ext cx="7315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4000" b="1" dirty="0">
                <a:latin typeface="Gelasio"/>
              </a:rPr>
              <a:t>PROSES FERMENTASI 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FB19F7B4-D271-4F70-8322-0038CB2F8E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1234481"/>
              </p:ext>
            </p:extLst>
          </p:nvPr>
        </p:nvGraphicFramePr>
        <p:xfrm>
          <a:off x="0" y="1952390"/>
          <a:ext cx="10839796" cy="650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DDBFE3D2-A97C-4AC1-A288-F080E8E1A4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7619" y="7082360"/>
            <a:ext cx="1162674" cy="114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035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">
            <a:extLst>
              <a:ext uri="{FF2B5EF4-FFF2-40B4-BE49-F238E27FC236}">
                <a16:creationId xmlns:a16="http://schemas.microsoft.com/office/drawing/2014/main" id="{14219342-9700-4514-ACB5-2DFFADC7BC91}"/>
              </a:ext>
            </a:extLst>
          </p:cNvPr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  <p:txBody>
          <a:bodyPr/>
          <a:lstStyle/>
          <a:p>
            <a:endParaRPr lang="en-ID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80257B1-B154-45A7-BAB2-DB7CD34867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58" t="20724" r="36807" b="15680"/>
          <a:stretch/>
        </p:blipFill>
        <p:spPr>
          <a:xfrm>
            <a:off x="6288505" y="744755"/>
            <a:ext cx="5811570" cy="735963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8AD3A35-1D59-4770-A6EF-CF09372B2D6E}"/>
              </a:ext>
            </a:extLst>
          </p:cNvPr>
          <p:cNvSpPr txBox="1"/>
          <p:nvPr/>
        </p:nvSpPr>
        <p:spPr>
          <a:xfrm>
            <a:off x="4114798" y="142488"/>
            <a:ext cx="6400803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500" b="1" dirty="0"/>
              <a:t>FERMENTASI BERDASARKAN KEBUTUHAN O</a:t>
            </a:r>
            <a:r>
              <a:rPr lang="en-ID" sz="2000" b="1" dirty="0"/>
              <a:t>2</a:t>
            </a:r>
            <a:endParaRPr lang="en-ID" sz="2500" b="1" dirty="0"/>
          </a:p>
        </p:txBody>
      </p:sp>
      <p:pic>
        <p:nvPicPr>
          <p:cNvPr id="18" name="Image 0" descr="preencoded.png">
            <a:extLst>
              <a:ext uri="{FF2B5EF4-FFF2-40B4-BE49-F238E27FC236}">
                <a16:creationId xmlns:a16="http://schemas.microsoft.com/office/drawing/2014/main" id="{2FBC294A-AC72-4C3E-8E3D-F8B6C32052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76" r="12125"/>
          <a:stretch/>
        </p:blipFill>
        <p:spPr>
          <a:xfrm>
            <a:off x="0" y="0"/>
            <a:ext cx="4010526" cy="8229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5D7A622-9E3A-4671-AFDD-B2BC13DC5A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67726" y="1"/>
            <a:ext cx="1162674" cy="114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021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">
            <a:extLst>
              <a:ext uri="{FF2B5EF4-FFF2-40B4-BE49-F238E27FC236}">
                <a16:creationId xmlns:a16="http://schemas.microsoft.com/office/drawing/2014/main" id="{F924715B-BF01-4BDC-9F87-FF1939482435}"/>
              </a:ext>
            </a:extLst>
          </p:cNvPr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53EEEC-B4F9-43A6-8E26-BEE79CFD5AF7}"/>
              </a:ext>
            </a:extLst>
          </p:cNvPr>
          <p:cNvSpPr txBox="1"/>
          <p:nvPr/>
        </p:nvSpPr>
        <p:spPr>
          <a:xfrm>
            <a:off x="3657599" y="1089592"/>
            <a:ext cx="933650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D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8D8A87-D843-4404-B24A-D0D382A3F9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33" t="23794" r="39027" b="54494"/>
          <a:stretch/>
        </p:blipFill>
        <p:spPr>
          <a:xfrm>
            <a:off x="7405795" y="2282297"/>
            <a:ext cx="6737684" cy="36650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6EC083-8E3E-4658-AE58-D3CBAF3303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33" t="50768" r="39027" b="27521"/>
          <a:stretch/>
        </p:blipFill>
        <p:spPr>
          <a:xfrm>
            <a:off x="354812" y="2413031"/>
            <a:ext cx="6869795" cy="37368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7C0294F-0520-4E6F-B942-05BFA761A314}"/>
              </a:ext>
            </a:extLst>
          </p:cNvPr>
          <p:cNvSpPr txBox="1"/>
          <p:nvPr/>
        </p:nvSpPr>
        <p:spPr>
          <a:xfrm>
            <a:off x="521366" y="517683"/>
            <a:ext cx="73152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3000" b="1" dirty="0"/>
              <a:t>PENERAPAN METODE FERMENTASI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B79648-CBEB-4F31-BACF-80D8C4958428}"/>
              </a:ext>
            </a:extLst>
          </p:cNvPr>
          <p:cNvSpPr txBox="1"/>
          <p:nvPr/>
        </p:nvSpPr>
        <p:spPr>
          <a:xfrm>
            <a:off x="2245894" y="6365342"/>
            <a:ext cx="3176338" cy="800219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D" sz="2200" b="1" dirty="0"/>
              <a:t>Hasil Akhir : </a:t>
            </a:r>
            <a:r>
              <a:rPr lang="en-ID" sz="2200" b="1" dirty="0" err="1"/>
              <a:t>Etanol</a:t>
            </a:r>
            <a:r>
              <a:rPr lang="en-ID" sz="2200" b="1" dirty="0"/>
              <a:t> + CO</a:t>
            </a:r>
            <a:r>
              <a:rPr lang="en-ID" sz="1600" b="1" dirty="0"/>
              <a:t>2</a:t>
            </a:r>
          </a:p>
          <a:p>
            <a:pPr algn="ctr"/>
            <a:r>
              <a:rPr lang="en-ID" sz="2400" dirty="0"/>
              <a:t>Ex. </a:t>
            </a:r>
            <a:r>
              <a:rPr lang="en-ID" sz="2400" dirty="0" err="1"/>
              <a:t>bir</a:t>
            </a:r>
            <a:r>
              <a:rPr lang="en-ID" sz="2400" dirty="0"/>
              <a:t>, tape, kefir</a:t>
            </a:r>
            <a:endParaRPr lang="en-ID" sz="22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7C8B0B-D905-4963-85DE-DCC5188926F5}"/>
              </a:ext>
            </a:extLst>
          </p:cNvPr>
          <p:cNvSpPr txBox="1"/>
          <p:nvPr/>
        </p:nvSpPr>
        <p:spPr>
          <a:xfrm>
            <a:off x="8242813" y="6309010"/>
            <a:ext cx="5063647" cy="800219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D" sz="2200" b="1" dirty="0"/>
              <a:t>Hasil Akhir : </a:t>
            </a:r>
            <a:r>
              <a:rPr lang="en-ID" sz="2200" b="1" dirty="0" err="1"/>
              <a:t>Asam</a:t>
            </a:r>
            <a:r>
              <a:rPr lang="en-ID" sz="2200" b="1" dirty="0"/>
              <a:t> </a:t>
            </a:r>
            <a:r>
              <a:rPr lang="en-ID" sz="2200" b="1" dirty="0" err="1"/>
              <a:t>Laktat</a:t>
            </a:r>
            <a:endParaRPr lang="en-ID" sz="2200" b="1" dirty="0"/>
          </a:p>
          <a:p>
            <a:pPr algn="ctr"/>
            <a:r>
              <a:rPr lang="en-ID" sz="2400" dirty="0"/>
              <a:t>Ex. salami, yogurt, &amp; </a:t>
            </a:r>
            <a:r>
              <a:rPr lang="en-ID" sz="2400" dirty="0" err="1"/>
              <a:t>keju</a:t>
            </a:r>
            <a:endParaRPr lang="en-ID" sz="2200" b="1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719AE85-10B1-41DF-92A3-FDBCB8824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7726" y="1"/>
            <a:ext cx="1162674" cy="114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18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">
            <a:extLst>
              <a:ext uri="{FF2B5EF4-FFF2-40B4-BE49-F238E27FC236}">
                <a16:creationId xmlns:a16="http://schemas.microsoft.com/office/drawing/2014/main" id="{7EE20219-44AC-4DBD-9A11-6776D155967F}"/>
              </a:ext>
            </a:extLst>
          </p:cNvPr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19" name="Image 0" descr="preencoded.png">
            <a:extLst>
              <a:ext uri="{FF2B5EF4-FFF2-40B4-BE49-F238E27FC236}">
                <a16:creationId xmlns:a16="http://schemas.microsoft.com/office/drawing/2014/main" id="{9EE77540-7F07-4EF9-BB65-87F9F38D3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576" y="-30778"/>
            <a:ext cx="6416844" cy="822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E8836F-E039-4D33-BFF3-E804A8E942F8}"/>
              </a:ext>
            </a:extLst>
          </p:cNvPr>
          <p:cNvSpPr txBox="1"/>
          <p:nvPr/>
        </p:nvSpPr>
        <p:spPr>
          <a:xfrm>
            <a:off x="385010" y="2942213"/>
            <a:ext cx="5342022" cy="4770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D" sz="2500" b="1" dirty="0" err="1"/>
              <a:t>Mikroba</a:t>
            </a:r>
            <a:r>
              <a:rPr lang="en-ID" sz="2500" b="1" dirty="0"/>
              <a:t> </a:t>
            </a:r>
            <a:r>
              <a:rPr lang="en-ID" sz="2500" b="1" dirty="0" err="1"/>
              <a:t>untuk</a:t>
            </a:r>
            <a:r>
              <a:rPr lang="en-ID" sz="2500" b="1" dirty="0"/>
              <a:t> </a:t>
            </a:r>
            <a:r>
              <a:rPr lang="en-ID" sz="2500" b="1" dirty="0" err="1"/>
              <a:t>Fermentasi</a:t>
            </a:r>
            <a:r>
              <a:rPr lang="en-ID" sz="2500" b="1" dirty="0"/>
              <a:t> BPHT</a:t>
            </a:r>
            <a:r>
              <a:rPr lang="en-ID" sz="2500" b="1" dirty="0">
                <a:sym typeface="Wingdings" panose="05000000000000000000" pitchFamily="2" charset="2"/>
              </a:rPr>
              <a:t>                  </a:t>
            </a:r>
            <a:r>
              <a:rPr lang="en-ID" sz="2500" b="1" dirty="0"/>
              <a:t>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79A28D3-4F8D-40FC-8BCA-C776221B342B}"/>
              </a:ext>
            </a:extLst>
          </p:cNvPr>
          <p:cNvGrpSpPr/>
          <p:nvPr/>
        </p:nvGrpSpPr>
        <p:grpSpPr>
          <a:xfrm>
            <a:off x="9135975" y="788692"/>
            <a:ext cx="4812633" cy="6710237"/>
            <a:chOff x="9135975" y="788692"/>
            <a:chExt cx="4812633" cy="671023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4D3006F-3BB8-4F0F-8E8C-68EF66E6A6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8657" t="18969" r="38780" b="32785"/>
            <a:stretch/>
          </p:blipFill>
          <p:spPr>
            <a:xfrm>
              <a:off x="9135976" y="788692"/>
              <a:ext cx="4812632" cy="578567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56E9E64-DFE3-4F2D-B5EB-D1DE8370F5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8657" t="45946" r="38780" b="45944"/>
            <a:stretch/>
          </p:blipFill>
          <p:spPr>
            <a:xfrm>
              <a:off x="9135975" y="6526243"/>
              <a:ext cx="4812632" cy="972686"/>
            </a:xfrm>
            <a:prstGeom prst="rect">
              <a:avLst/>
            </a:prstGeom>
          </p:spPr>
        </p:pic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0DC8932-E417-4F46-9354-A04F1AB687BB}"/>
              </a:ext>
            </a:extLst>
          </p:cNvPr>
          <p:cNvCxnSpPr/>
          <p:nvPr/>
        </p:nvCxnSpPr>
        <p:spPr>
          <a:xfrm>
            <a:off x="1138989" y="3416968"/>
            <a:ext cx="0" cy="110690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6FA406F-8E5F-4554-AD85-5D2AF21BCA41}"/>
              </a:ext>
            </a:extLst>
          </p:cNvPr>
          <p:cNvCxnSpPr/>
          <p:nvPr/>
        </p:nvCxnSpPr>
        <p:spPr>
          <a:xfrm>
            <a:off x="1138989" y="3834765"/>
            <a:ext cx="32084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24F0D41-357A-465D-A0FA-BB5783F3322C}"/>
              </a:ext>
            </a:extLst>
          </p:cNvPr>
          <p:cNvCxnSpPr/>
          <p:nvPr/>
        </p:nvCxnSpPr>
        <p:spPr>
          <a:xfrm>
            <a:off x="1130969" y="4516559"/>
            <a:ext cx="32084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09C7B1C-3F7F-4FAF-950C-EDA5B4AAC7CA}"/>
              </a:ext>
            </a:extLst>
          </p:cNvPr>
          <p:cNvSpPr txBox="1"/>
          <p:nvPr/>
        </p:nvSpPr>
        <p:spPr>
          <a:xfrm>
            <a:off x="1548063" y="3653135"/>
            <a:ext cx="3761872" cy="47705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D" sz="2500" b="1" dirty="0"/>
              <a:t>kultur </a:t>
            </a:r>
            <a:r>
              <a:rPr lang="en-ID" sz="2500" b="1" dirty="0" err="1"/>
              <a:t>murni</a:t>
            </a:r>
            <a:r>
              <a:rPr lang="en-ID" sz="2500" b="1" dirty="0"/>
              <a:t> </a:t>
            </a:r>
            <a:r>
              <a:rPr lang="en-ID" sz="2500" b="1" dirty="0">
                <a:sym typeface="Wingdings" panose="05000000000000000000" pitchFamily="2" charset="2"/>
              </a:rPr>
              <a:t> </a:t>
            </a:r>
            <a:r>
              <a:rPr lang="en-ID" sz="2500" b="1" dirty="0" err="1">
                <a:sym typeface="Wingdings" panose="05000000000000000000" pitchFamily="2" charset="2"/>
              </a:rPr>
              <a:t>satu</a:t>
            </a:r>
            <a:r>
              <a:rPr lang="en-ID" sz="2500" b="1" dirty="0">
                <a:sym typeface="Wingdings" panose="05000000000000000000" pitchFamily="2" charset="2"/>
              </a:rPr>
              <a:t> </a:t>
            </a:r>
            <a:r>
              <a:rPr lang="en-ID" sz="2500" b="1" dirty="0" err="1">
                <a:sym typeface="Wingdings" panose="05000000000000000000" pitchFamily="2" charset="2"/>
              </a:rPr>
              <a:t>jenis</a:t>
            </a:r>
            <a:endParaRPr lang="en-ID" sz="25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84DAF0-60F0-4622-88F1-EE4D042096D0}"/>
              </a:ext>
            </a:extLst>
          </p:cNvPr>
          <p:cNvSpPr txBox="1"/>
          <p:nvPr/>
        </p:nvSpPr>
        <p:spPr>
          <a:xfrm>
            <a:off x="1515978" y="4301115"/>
            <a:ext cx="6641432" cy="43088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D" sz="2200" b="1" dirty="0"/>
              <a:t> kultur </a:t>
            </a:r>
            <a:r>
              <a:rPr lang="en-ID" sz="2200" b="1" dirty="0" err="1"/>
              <a:t>campuran</a:t>
            </a:r>
            <a:r>
              <a:rPr lang="en-ID" sz="2200" b="1" dirty="0"/>
              <a:t> </a:t>
            </a:r>
            <a:r>
              <a:rPr lang="en-ID" sz="2200" b="1" dirty="0">
                <a:sym typeface="Wingdings" panose="05000000000000000000" pitchFamily="2" charset="2"/>
              </a:rPr>
              <a:t> </a:t>
            </a:r>
            <a:r>
              <a:rPr lang="en-ID" sz="2200" b="1" dirty="0" err="1"/>
              <a:t>campuran</a:t>
            </a:r>
            <a:r>
              <a:rPr lang="en-ID" sz="2200" b="1" dirty="0"/>
              <a:t> </a:t>
            </a:r>
            <a:r>
              <a:rPr lang="en-ID" sz="2200" b="1" dirty="0" err="1"/>
              <a:t>bakteri</a:t>
            </a:r>
            <a:r>
              <a:rPr lang="en-ID" sz="2200" b="1" dirty="0"/>
              <a:t>, </a:t>
            </a:r>
            <a:r>
              <a:rPr lang="en-ID" sz="2200" b="1" dirty="0" err="1"/>
              <a:t>khamir</a:t>
            </a:r>
            <a:r>
              <a:rPr lang="en-ID" sz="2200" b="1" dirty="0"/>
              <a:t>,  </a:t>
            </a:r>
            <a:r>
              <a:rPr lang="en-ID" sz="2200" b="1" dirty="0" err="1"/>
              <a:t>kapang</a:t>
            </a:r>
            <a:endParaRPr lang="en-ID" sz="22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113C3FC-7B79-4CD5-BC58-6B58C2B67F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"/>
            <a:ext cx="1162674" cy="114724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39BC566-B97E-42A6-AE6A-096EC1FEB3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010" y="6269084"/>
            <a:ext cx="2511674" cy="167277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B32D346-518A-4DBF-9881-64E481C56D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0849" y="6236298"/>
            <a:ext cx="3243705" cy="170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70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010526" y="414634"/>
            <a:ext cx="9793580" cy="70508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22"/>
              </a:lnSpc>
              <a:buNone/>
            </a:pPr>
            <a:r>
              <a:rPr lang="en-US" sz="3000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PROSES FERMENTASI BPHT</a:t>
            </a:r>
            <a:endParaRPr lang="en-US" sz="3000" dirty="0"/>
          </a:p>
        </p:txBody>
      </p:sp>
      <p:sp>
        <p:nvSpPr>
          <p:cNvPr id="6" name="Shape 3"/>
          <p:cNvSpPr/>
          <p:nvPr/>
        </p:nvSpPr>
        <p:spPr>
          <a:xfrm>
            <a:off x="4792385" y="1753699"/>
            <a:ext cx="44053" cy="5306854"/>
          </a:xfrm>
          <a:prstGeom prst="rect">
            <a:avLst/>
          </a:prstGeom>
          <a:solidFill>
            <a:srgbClr val="D2CCC5"/>
          </a:solidFill>
          <a:ln/>
        </p:spPr>
      </p:sp>
      <p:sp>
        <p:nvSpPr>
          <p:cNvPr id="7" name="Shape 4"/>
          <p:cNvSpPr/>
          <p:nvPr/>
        </p:nvSpPr>
        <p:spPr>
          <a:xfrm>
            <a:off x="5062299" y="2151606"/>
            <a:ext cx="771168" cy="44053"/>
          </a:xfrm>
          <a:prstGeom prst="rect">
            <a:avLst/>
          </a:prstGeom>
          <a:solidFill>
            <a:srgbClr val="D2CCC5"/>
          </a:solidFill>
          <a:ln/>
        </p:spPr>
      </p:sp>
      <p:sp>
        <p:nvSpPr>
          <p:cNvPr id="8" name="Shape 5"/>
          <p:cNvSpPr/>
          <p:nvPr/>
        </p:nvSpPr>
        <p:spPr>
          <a:xfrm>
            <a:off x="4566523" y="1925864"/>
            <a:ext cx="495776" cy="495776"/>
          </a:xfrm>
          <a:prstGeom prst="roundRect">
            <a:avLst>
              <a:gd name="adj" fmla="val 26669"/>
            </a:avLst>
          </a:prstGeom>
          <a:solidFill>
            <a:srgbClr val="EFE7D6"/>
          </a:solidFill>
          <a:ln/>
        </p:spPr>
      </p:sp>
      <p:sp>
        <p:nvSpPr>
          <p:cNvPr id="9" name="Text 6"/>
          <p:cNvSpPr/>
          <p:nvPr/>
        </p:nvSpPr>
        <p:spPr>
          <a:xfrm>
            <a:off x="4736425" y="1967178"/>
            <a:ext cx="155853" cy="4131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3"/>
              </a:lnSpc>
              <a:buNone/>
            </a:pPr>
            <a:r>
              <a:rPr lang="en-US" sz="2603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1</a:t>
            </a:r>
            <a:endParaRPr lang="en-US" sz="2603" dirty="0"/>
          </a:p>
        </p:txBody>
      </p:sp>
      <p:sp>
        <p:nvSpPr>
          <p:cNvPr id="10" name="Text 7"/>
          <p:cNvSpPr/>
          <p:nvPr/>
        </p:nvSpPr>
        <p:spPr>
          <a:xfrm>
            <a:off x="6026348" y="1973965"/>
            <a:ext cx="3074194" cy="3443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1"/>
              </a:lnSpc>
              <a:buNone/>
            </a:pPr>
            <a:r>
              <a:rPr lang="en-US" sz="2500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Persiapan Bahan Baku</a:t>
            </a:r>
            <a:endParaRPr lang="en-US" sz="2500" dirty="0"/>
          </a:p>
        </p:txBody>
      </p:sp>
      <p:sp>
        <p:nvSpPr>
          <p:cNvPr id="11" name="Text 8"/>
          <p:cNvSpPr/>
          <p:nvPr/>
        </p:nvSpPr>
        <p:spPr>
          <a:xfrm>
            <a:off x="6026348" y="2450453"/>
            <a:ext cx="7777758" cy="7050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76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Bahan baku seperti susu, daging, </a:t>
            </a:r>
            <a:r>
              <a:rPr lang="en-US" sz="2200" dirty="0" err="1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atau</a:t>
            </a:r>
            <a:r>
              <a:rPr lang="en-US" sz="22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</a:t>
            </a:r>
            <a:r>
              <a:rPr lang="en-US" sz="2200" dirty="0" err="1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telur</a:t>
            </a:r>
            <a:r>
              <a:rPr lang="en-US" sz="22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disiapkan sesuai dengan jenis produk yang akan dibuat.</a:t>
            </a:r>
            <a:endParaRPr lang="en-US" sz="2200" dirty="0"/>
          </a:p>
        </p:txBody>
      </p:sp>
      <p:sp>
        <p:nvSpPr>
          <p:cNvPr id="12" name="Shape 9"/>
          <p:cNvSpPr/>
          <p:nvPr/>
        </p:nvSpPr>
        <p:spPr>
          <a:xfrm>
            <a:off x="5062299" y="3993979"/>
            <a:ext cx="771168" cy="44053"/>
          </a:xfrm>
          <a:prstGeom prst="rect">
            <a:avLst/>
          </a:prstGeom>
          <a:solidFill>
            <a:srgbClr val="D2CCC5"/>
          </a:solidFill>
          <a:ln/>
        </p:spPr>
      </p:sp>
      <p:sp>
        <p:nvSpPr>
          <p:cNvPr id="13" name="Shape 10"/>
          <p:cNvSpPr/>
          <p:nvPr/>
        </p:nvSpPr>
        <p:spPr>
          <a:xfrm>
            <a:off x="4566523" y="3768237"/>
            <a:ext cx="495776" cy="495776"/>
          </a:xfrm>
          <a:prstGeom prst="roundRect">
            <a:avLst>
              <a:gd name="adj" fmla="val 26669"/>
            </a:avLst>
          </a:prstGeom>
          <a:solidFill>
            <a:srgbClr val="EFE7D6"/>
          </a:solidFill>
          <a:ln/>
        </p:spPr>
      </p:sp>
      <p:sp>
        <p:nvSpPr>
          <p:cNvPr id="14" name="Text 11"/>
          <p:cNvSpPr/>
          <p:nvPr/>
        </p:nvSpPr>
        <p:spPr>
          <a:xfrm>
            <a:off x="4714280" y="3809552"/>
            <a:ext cx="200263" cy="4131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3"/>
              </a:lnSpc>
              <a:buNone/>
            </a:pPr>
            <a:r>
              <a:rPr lang="en-US" sz="2603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2</a:t>
            </a:r>
            <a:endParaRPr lang="en-US" sz="2603" dirty="0"/>
          </a:p>
        </p:txBody>
      </p:sp>
      <p:sp>
        <p:nvSpPr>
          <p:cNvPr id="15" name="Text 12"/>
          <p:cNvSpPr/>
          <p:nvPr/>
        </p:nvSpPr>
        <p:spPr>
          <a:xfrm>
            <a:off x="6026348" y="3816338"/>
            <a:ext cx="3621167" cy="3443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1"/>
              </a:lnSpc>
              <a:buNone/>
            </a:pPr>
            <a:r>
              <a:rPr lang="en-US" sz="2500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Inokulasi Mikroorganisme</a:t>
            </a:r>
            <a:endParaRPr lang="en-US" sz="2500" dirty="0"/>
          </a:p>
        </p:txBody>
      </p:sp>
      <p:sp>
        <p:nvSpPr>
          <p:cNvPr id="16" name="Text 13"/>
          <p:cNvSpPr/>
          <p:nvPr/>
        </p:nvSpPr>
        <p:spPr>
          <a:xfrm>
            <a:off x="6026347" y="4292826"/>
            <a:ext cx="8030609" cy="7050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76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Mikroorganisme seperti bakteri asam laktat atau kapang ditambahkan untuk memulai proses fermentasi.</a:t>
            </a:r>
            <a:endParaRPr lang="en-US" sz="2200" dirty="0"/>
          </a:p>
        </p:txBody>
      </p:sp>
      <p:sp>
        <p:nvSpPr>
          <p:cNvPr id="17" name="Shape 14"/>
          <p:cNvSpPr/>
          <p:nvPr/>
        </p:nvSpPr>
        <p:spPr>
          <a:xfrm>
            <a:off x="5062299" y="5836352"/>
            <a:ext cx="771168" cy="44053"/>
          </a:xfrm>
          <a:prstGeom prst="rect">
            <a:avLst/>
          </a:prstGeom>
          <a:solidFill>
            <a:srgbClr val="D2CCC5"/>
          </a:solidFill>
          <a:ln/>
        </p:spPr>
      </p:sp>
      <p:sp>
        <p:nvSpPr>
          <p:cNvPr id="18" name="Shape 15"/>
          <p:cNvSpPr/>
          <p:nvPr/>
        </p:nvSpPr>
        <p:spPr>
          <a:xfrm>
            <a:off x="4566523" y="5610610"/>
            <a:ext cx="495776" cy="495776"/>
          </a:xfrm>
          <a:prstGeom prst="roundRect">
            <a:avLst>
              <a:gd name="adj" fmla="val 26669"/>
            </a:avLst>
          </a:prstGeom>
          <a:solidFill>
            <a:srgbClr val="EFE7D6"/>
          </a:solidFill>
          <a:ln/>
        </p:spPr>
      </p:sp>
      <p:sp>
        <p:nvSpPr>
          <p:cNvPr id="19" name="Text 16"/>
          <p:cNvSpPr/>
          <p:nvPr/>
        </p:nvSpPr>
        <p:spPr>
          <a:xfrm>
            <a:off x="4714756" y="5651925"/>
            <a:ext cx="199192" cy="4131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3"/>
              </a:lnSpc>
              <a:buNone/>
            </a:pPr>
            <a:r>
              <a:rPr lang="en-US" sz="2603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3</a:t>
            </a:r>
            <a:endParaRPr lang="en-US" sz="2603" dirty="0"/>
          </a:p>
        </p:txBody>
      </p:sp>
      <p:sp>
        <p:nvSpPr>
          <p:cNvPr id="20" name="Text 17"/>
          <p:cNvSpPr/>
          <p:nvPr/>
        </p:nvSpPr>
        <p:spPr>
          <a:xfrm>
            <a:off x="6026348" y="5658711"/>
            <a:ext cx="2754511" cy="3443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1"/>
              </a:lnSpc>
              <a:buNone/>
            </a:pPr>
            <a:r>
              <a:rPr lang="en-US" sz="2500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Fermentasi</a:t>
            </a:r>
            <a:endParaRPr lang="en-US" sz="2500" dirty="0"/>
          </a:p>
        </p:txBody>
      </p:sp>
      <p:sp>
        <p:nvSpPr>
          <p:cNvPr id="21" name="Text 18"/>
          <p:cNvSpPr/>
          <p:nvPr/>
        </p:nvSpPr>
        <p:spPr>
          <a:xfrm>
            <a:off x="6026348" y="6135199"/>
            <a:ext cx="7777758" cy="7050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76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Selama proses fermentasi, mikroorganisme akan mengubah gula menjadi asam laktat, menghasilkan cita rasa, </a:t>
            </a:r>
            <a:r>
              <a:rPr lang="en-US" sz="2200" dirty="0" err="1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tekstur</a:t>
            </a:r>
            <a:r>
              <a:rPr lang="en-US" sz="22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&amp; karakteristik khas produk.</a:t>
            </a:r>
            <a:endParaRPr lang="en-US" sz="22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BA0CF36-5D51-4667-81AD-A769061576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67726" y="1"/>
            <a:ext cx="1162674" cy="114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14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</TotalTime>
  <Words>231</Words>
  <Application>Microsoft Office PowerPoint</Application>
  <PresentationFormat>Custom</PresentationFormat>
  <Paragraphs>37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Gelasio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E203NAH</cp:lastModifiedBy>
  <cp:revision>39</cp:revision>
  <dcterms:created xsi:type="dcterms:W3CDTF">2024-05-29T04:45:57Z</dcterms:created>
  <dcterms:modified xsi:type="dcterms:W3CDTF">2024-06-30T09:17:47Z</dcterms:modified>
</cp:coreProperties>
</file>