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8" r:id="rId4"/>
    <p:sldId id="259" r:id="rId5"/>
    <p:sldId id="262" r:id="rId6"/>
    <p:sldId id="260" r:id="rId7"/>
    <p:sldId id="263" r:id="rId8"/>
    <p:sldId id="264" r:id="rId9"/>
    <p:sldId id="265" r:id="rId10"/>
    <p:sldId id="266" r:id="rId11"/>
    <p:sldId id="267" r:id="rId12"/>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3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0D33114D-8C55-40FA-9085-BEA3E5A1DE76}"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4255787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0D33114D-8C55-40FA-9085-BEA3E5A1DE76}"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254178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0D33114D-8C55-40FA-9085-BEA3E5A1DE76}"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2093361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0D33114D-8C55-40FA-9085-BEA3E5A1DE76}"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110065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33114D-8C55-40FA-9085-BEA3E5A1DE76}"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1931712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0D33114D-8C55-40FA-9085-BEA3E5A1DE76}" type="datetimeFigureOut">
              <a:rPr lang="ar-EG" smtClean="0"/>
              <a:t>29/04/1446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1694273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0D33114D-8C55-40FA-9085-BEA3E5A1DE76}" type="datetimeFigureOut">
              <a:rPr lang="ar-EG" smtClean="0"/>
              <a:t>29/04/1446</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3218036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0D33114D-8C55-40FA-9085-BEA3E5A1DE76}" type="datetimeFigureOut">
              <a:rPr lang="ar-EG" smtClean="0"/>
              <a:t>29/04/1446</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673536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3114D-8C55-40FA-9085-BEA3E5A1DE76}" type="datetimeFigureOut">
              <a:rPr lang="ar-EG" smtClean="0"/>
              <a:t>29/04/1446</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938985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33114D-8C55-40FA-9085-BEA3E5A1DE76}" type="datetimeFigureOut">
              <a:rPr lang="ar-EG" smtClean="0"/>
              <a:t>29/04/1446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2621363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33114D-8C55-40FA-9085-BEA3E5A1DE76}" type="datetimeFigureOut">
              <a:rPr lang="ar-EG" smtClean="0"/>
              <a:t>29/04/1446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703278C-82A4-4E1A-BA37-79D340276CB3}" type="slidenum">
              <a:rPr lang="ar-EG" smtClean="0"/>
              <a:t>‹#›</a:t>
            </a:fld>
            <a:endParaRPr lang="ar-EG"/>
          </a:p>
        </p:txBody>
      </p:sp>
    </p:spTree>
    <p:extLst>
      <p:ext uri="{BB962C8B-B14F-4D97-AF65-F5344CB8AC3E}">
        <p14:creationId xmlns:p14="http://schemas.microsoft.com/office/powerpoint/2010/main" val="945776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D33114D-8C55-40FA-9085-BEA3E5A1DE76}" type="datetimeFigureOut">
              <a:rPr lang="ar-EG" smtClean="0"/>
              <a:t>29/04/1446</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703278C-82A4-4E1A-BA37-79D340276CB3}" type="slidenum">
              <a:rPr lang="ar-EG" smtClean="0"/>
              <a:t>‹#›</a:t>
            </a:fld>
            <a:endParaRPr lang="ar-EG"/>
          </a:p>
        </p:txBody>
      </p:sp>
    </p:spTree>
    <p:extLst>
      <p:ext uri="{BB962C8B-B14F-4D97-AF65-F5344CB8AC3E}">
        <p14:creationId xmlns:p14="http://schemas.microsoft.com/office/powerpoint/2010/main" val="3906987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7500" lnSpcReduction="20000"/>
          </a:bodyPr>
          <a:lstStyle/>
          <a:p>
            <a:pPr marL="0" indent="0" algn="l" rtl="0">
              <a:buNone/>
            </a:pPr>
            <a:r>
              <a:rPr lang="ar-EG" b="0" i="0" dirty="0" smtClean="0">
                <a:solidFill>
                  <a:srgbClr val="555555"/>
                </a:solidFill>
                <a:effectLst/>
                <a:latin typeface="Roboto"/>
              </a:rPr>
              <a:t> قُلْ يَا أَيُّهَا الْكَافِرُونَ (1) لَا أَعْبُدُ مَا تَعْبُدُونَ (2) وَلَا أَنْتُمْ عَابِدُونَ مَا أَعْبُدُ (3) وَلَا أَنَا عَابِدٌ مَا عَبَدْتُمْ (4) وَلَا أَنْتُمْ عَابِدُونَ مَا أَعْبُدُ (5) لَكُمْ دِينُكُمْ وَلِيَ دِينِ (6) </a:t>
            </a:r>
          </a:p>
          <a:p>
            <a:pPr marL="0" indent="0" algn="l" rtl="0">
              <a:buNone/>
            </a:pPr>
            <a:r>
              <a:rPr lang="en-US" b="0" i="0" dirty="0" err="1" smtClean="0">
                <a:solidFill>
                  <a:srgbClr val="555555"/>
                </a:solidFill>
                <a:effectLst/>
                <a:latin typeface="Roboto"/>
              </a:rPr>
              <a:t>Artinya</a:t>
            </a:r>
            <a:r>
              <a:rPr lang="en-US" b="0" i="0" dirty="0" smtClean="0">
                <a:solidFill>
                  <a:srgbClr val="555555"/>
                </a:solidFill>
                <a:effectLst/>
                <a:latin typeface="Roboto"/>
              </a:rPr>
              <a:t>: </a:t>
            </a:r>
            <a:r>
              <a:rPr lang="en-US" b="0" i="0" dirty="0" err="1" smtClean="0">
                <a:solidFill>
                  <a:srgbClr val="555555"/>
                </a:solidFill>
                <a:effectLst/>
                <a:latin typeface="Roboto"/>
              </a:rPr>
              <a:t>Katakanlah</a:t>
            </a:r>
            <a:r>
              <a:rPr lang="en-US" b="0" i="0" dirty="0" smtClean="0">
                <a:solidFill>
                  <a:srgbClr val="555555"/>
                </a:solidFill>
                <a:effectLst/>
                <a:latin typeface="Roboto"/>
              </a:rPr>
              <a:t>: "</a:t>
            </a:r>
            <a:r>
              <a:rPr lang="en-US" b="0" i="0" dirty="0" err="1" smtClean="0">
                <a:solidFill>
                  <a:srgbClr val="555555"/>
                </a:solidFill>
                <a:effectLst/>
                <a:latin typeface="Roboto"/>
              </a:rPr>
              <a:t>Hai</a:t>
            </a:r>
            <a:r>
              <a:rPr lang="en-US" b="0" i="0" dirty="0" smtClean="0">
                <a:solidFill>
                  <a:srgbClr val="555555"/>
                </a:solidFill>
                <a:effectLst/>
                <a:latin typeface="Roboto"/>
              </a:rPr>
              <a:t> orang-orang </a:t>
            </a:r>
            <a:r>
              <a:rPr lang="en-US" b="0" i="0" dirty="0" err="1" smtClean="0">
                <a:solidFill>
                  <a:srgbClr val="555555"/>
                </a:solidFill>
                <a:effectLst/>
                <a:latin typeface="Roboto"/>
              </a:rPr>
              <a:t>kafir</a:t>
            </a:r>
            <a:r>
              <a:rPr lang="en-US" b="0" i="0" dirty="0" smtClean="0">
                <a:solidFill>
                  <a:srgbClr val="555555"/>
                </a:solidFill>
                <a:effectLst/>
                <a:latin typeface="Roboto"/>
              </a:rPr>
              <a:t> (1), </a:t>
            </a:r>
            <a:r>
              <a:rPr lang="en-US" b="0" i="0" dirty="0" err="1" smtClean="0">
                <a:solidFill>
                  <a:srgbClr val="555555"/>
                </a:solidFill>
                <a:effectLst/>
                <a:latin typeface="Roboto"/>
              </a:rPr>
              <a:t>Aku</a:t>
            </a:r>
            <a:r>
              <a:rPr lang="en-US" b="0" i="0" dirty="0" smtClean="0">
                <a:solidFill>
                  <a:srgbClr val="555555"/>
                </a:solidFill>
                <a:effectLst/>
                <a:latin typeface="Roboto"/>
              </a:rPr>
              <a:t> </a:t>
            </a:r>
            <a:r>
              <a:rPr lang="en-US" b="0" i="0" dirty="0" err="1" smtClean="0">
                <a:solidFill>
                  <a:srgbClr val="555555"/>
                </a:solidFill>
                <a:effectLst/>
                <a:latin typeface="Roboto"/>
              </a:rPr>
              <a:t>tidak</a:t>
            </a:r>
            <a:r>
              <a:rPr lang="en-US" b="0" i="0" dirty="0" smtClean="0">
                <a:solidFill>
                  <a:srgbClr val="555555"/>
                </a:solidFill>
                <a:effectLst/>
                <a:latin typeface="Roboto"/>
              </a:rPr>
              <a:t> </a:t>
            </a:r>
            <a:r>
              <a:rPr lang="en-US" b="0" i="0" dirty="0" err="1" smtClean="0">
                <a:solidFill>
                  <a:srgbClr val="555555"/>
                </a:solidFill>
                <a:effectLst/>
                <a:latin typeface="Roboto"/>
              </a:rPr>
              <a:t>akan</a:t>
            </a:r>
            <a:r>
              <a:rPr lang="en-US" b="0" i="0" dirty="0" smtClean="0">
                <a:solidFill>
                  <a:srgbClr val="555555"/>
                </a:solidFill>
                <a:effectLst/>
                <a:latin typeface="Roboto"/>
              </a:rPr>
              <a:t> </a:t>
            </a:r>
            <a:r>
              <a:rPr lang="en-US" b="0" i="0" dirty="0" err="1" smtClean="0">
                <a:solidFill>
                  <a:srgbClr val="555555"/>
                </a:solidFill>
                <a:effectLst/>
                <a:latin typeface="Roboto"/>
              </a:rPr>
              <a:t>menyembah</a:t>
            </a:r>
            <a:r>
              <a:rPr lang="en-US" b="0" i="0" dirty="0" smtClean="0">
                <a:solidFill>
                  <a:srgbClr val="555555"/>
                </a:solidFill>
                <a:effectLst/>
                <a:latin typeface="Roboto"/>
              </a:rPr>
              <a:t> </a:t>
            </a:r>
            <a:r>
              <a:rPr lang="en-US" b="0" i="0" dirty="0" err="1" smtClean="0">
                <a:solidFill>
                  <a:srgbClr val="555555"/>
                </a:solidFill>
                <a:effectLst/>
                <a:latin typeface="Roboto"/>
              </a:rPr>
              <a:t>apa</a:t>
            </a:r>
            <a:r>
              <a:rPr lang="en-US" b="0" i="0" dirty="0" smtClean="0">
                <a:solidFill>
                  <a:srgbClr val="555555"/>
                </a:solidFill>
                <a:effectLst/>
                <a:latin typeface="Roboto"/>
              </a:rPr>
              <a:t> yang </a:t>
            </a:r>
            <a:r>
              <a:rPr lang="en-US" b="0" i="0" dirty="0" err="1" smtClean="0">
                <a:solidFill>
                  <a:srgbClr val="555555"/>
                </a:solidFill>
                <a:effectLst/>
                <a:latin typeface="Roboto"/>
              </a:rPr>
              <a:t>kamu</a:t>
            </a:r>
            <a:r>
              <a:rPr lang="en-US" b="0" i="0" dirty="0" smtClean="0">
                <a:solidFill>
                  <a:srgbClr val="555555"/>
                </a:solidFill>
                <a:effectLst/>
                <a:latin typeface="Roboto"/>
              </a:rPr>
              <a:t> </a:t>
            </a:r>
            <a:r>
              <a:rPr lang="en-US" b="0" i="0" dirty="0" err="1" smtClean="0">
                <a:solidFill>
                  <a:srgbClr val="555555"/>
                </a:solidFill>
                <a:effectLst/>
                <a:latin typeface="Roboto"/>
              </a:rPr>
              <a:t>sembah</a:t>
            </a:r>
            <a:r>
              <a:rPr lang="en-US" b="0" i="0" dirty="0" smtClean="0">
                <a:solidFill>
                  <a:srgbClr val="555555"/>
                </a:solidFill>
                <a:effectLst/>
                <a:latin typeface="Roboto"/>
              </a:rPr>
              <a:t> (2), Dan </a:t>
            </a:r>
            <a:r>
              <a:rPr lang="en-US" b="0" i="0" dirty="0" err="1" smtClean="0">
                <a:solidFill>
                  <a:srgbClr val="555555"/>
                </a:solidFill>
                <a:effectLst/>
                <a:latin typeface="Roboto"/>
              </a:rPr>
              <a:t>kamu</a:t>
            </a:r>
            <a:r>
              <a:rPr lang="en-US" b="0" i="0" dirty="0" smtClean="0">
                <a:solidFill>
                  <a:srgbClr val="555555"/>
                </a:solidFill>
                <a:effectLst/>
                <a:latin typeface="Roboto"/>
              </a:rPr>
              <a:t> </a:t>
            </a:r>
            <a:r>
              <a:rPr lang="en-US" b="0" i="0" dirty="0" err="1" smtClean="0">
                <a:solidFill>
                  <a:srgbClr val="555555"/>
                </a:solidFill>
                <a:effectLst/>
                <a:latin typeface="Roboto"/>
              </a:rPr>
              <a:t>bukan</a:t>
            </a:r>
            <a:r>
              <a:rPr lang="en-US" b="0" i="0" dirty="0" smtClean="0">
                <a:solidFill>
                  <a:srgbClr val="555555"/>
                </a:solidFill>
                <a:effectLst/>
                <a:latin typeface="Roboto"/>
              </a:rPr>
              <a:t> </a:t>
            </a:r>
            <a:r>
              <a:rPr lang="en-US" b="0" i="0" dirty="0" err="1" smtClean="0">
                <a:solidFill>
                  <a:srgbClr val="555555"/>
                </a:solidFill>
                <a:effectLst/>
                <a:latin typeface="Roboto"/>
              </a:rPr>
              <a:t>penyembah</a:t>
            </a:r>
            <a:r>
              <a:rPr lang="en-US" b="0" i="0" dirty="0" smtClean="0">
                <a:solidFill>
                  <a:srgbClr val="555555"/>
                </a:solidFill>
                <a:effectLst/>
                <a:latin typeface="Roboto"/>
              </a:rPr>
              <a:t> </a:t>
            </a:r>
            <a:r>
              <a:rPr lang="en-US" b="0" i="0" dirty="0" err="1" smtClean="0">
                <a:solidFill>
                  <a:srgbClr val="555555"/>
                </a:solidFill>
                <a:effectLst/>
                <a:latin typeface="Roboto"/>
              </a:rPr>
              <a:t>Tuhan</a:t>
            </a:r>
            <a:r>
              <a:rPr lang="en-US" b="0" i="0" dirty="0" smtClean="0">
                <a:solidFill>
                  <a:srgbClr val="555555"/>
                </a:solidFill>
                <a:effectLst/>
                <a:latin typeface="Roboto"/>
              </a:rPr>
              <a:t> yang </a:t>
            </a:r>
            <a:r>
              <a:rPr lang="en-US" b="0" i="0" dirty="0" err="1" smtClean="0">
                <a:solidFill>
                  <a:srgbClr val="555555"/>
                </a:solidFill>
                <a:effectLst/>
                <a:latin typeface="Roboto"/>
              </a:rPr>
              <a:t>aku</a:t>
            </a:r>
            <a:r>
              <a:rPr lang="en-US" b="0" i="0" dirty="0" smtClean="0">
                <a:solidFill>
                  <a:srgbClr val="555555"/>
                </a:solidFill>
                <a:effectLst/>
                <a:latin typeface="Roboto"/>
              </a:rPr>
              <a:t> </a:t>
            </a:r>
            <a:r>
              <a:rPr lang="en-US" b="0" i="0" dirty="0" err="1" smtClean="0">
                <a:solidFill>
                  <a:srgbClr val="555555"/>
                </a:solidFill>
                <a:effectLst/>
                <a:latin typeface="Roboto"/>
              </a:rPr>
              <a:t>sembah</a:t>
            </a:r>
            <a:r>
              <a:rPr lang="en-US" b="0" i="0" dirty="0" smtClean="0">
                <a:solidFill>
                  <a:srgbClr val="555555"/>
                </a:solidFill>
                <a:effectLst/>
                <a:latin typeface="Roboto"/>
              </a:rPr>
              <a:t> (3), Dan </a:t>
            </a:r>
            <a:r>
              <a:rPr lang="en-US" b="0" i="0" dirty="0" err="1" smtClean="0">
                <a:solidFill>
                  <a:srgbClr val="555555"/>
                </a:solidFill>
                <a:effectLst/>
                <a:latin typeface="Roboto"/>
              </a:rPr>
              <a:t>aku</a:t>
            </a:r>
            <a:r>
              <a:rPr lang="en-US" b="0" i="0" dirty="0" smtClean="0">
                <a:solidFill>
                  <a:srgbClr val="555555"/>
                </a:solidFill>
                <a:effectLst/>
                <a:latin typeface="Roboto"/>
              </a:rPr>
              <a:t> </a:t>
            </a:r>
            <a:r>
              <a:rPr lang="en-US" b="0" i="0" dirty="0" err="1" smtClean="0">
                <a:solidFill>
                  <a:srgbClr val="555555"/>
                </a:solidFill>
                <a:effectLst/>
                <a:latin typeface="Roboto"/>
              </a:rPr>
              <a:t>tidak</a:t>
            </a:r>
            <a:r>
              <a:rPr lang="en-US" b="0" i="0" dirty="0" smtClean="0">
                <a:solidFill>
                  <a:srgbClr val="555555"/>
                </a:solidFill>
                <a:effectLst/>
                <a:latin typeface="Roboto"/>
              </a:rPr>
              <a:t> </a:t>
            </a:r>
            <a:r>
              <a:rPr lang="en-US" b="0" i="0" dirty="0" err="1" smtClean="0">
                <a:solidFill>
                  <a:srgbClr val="555555"/>
                </a:solidFill>
                <a:effectLst/>
                <a:latin typeface="Roboto"/>
              </a:rPr>
              <a:t>pernah</a:t>
            </a:r>
            <a:r>
              <a:rPr lang="en-US" b="0" i="0" dirty="0" smtClean="0">
                <a:solidFill>
                  <a:srgbClr val="555555"/>
                </a:solidFill>
                <a:effectLst/>
                <a:latin typeface="Roboto"/>
              </a:rPr>
              <a:t> </a:t>
            </a:r>
            <a:r>
              <a:rPr lang="en-US" b="0" i="0" dirty="0" err="1" smtClean="0">
                <a:solidFill>
                  <a:srgbClr val="555555"/>
                </a:solidFill>
                <a:effectLst/>
                <a:latin typeface="Roboto"/>
              </a:rPr>
              <a:t>menjadi</a:t>
            </a:r>
            <a:r>
              <a:rPr lang="en-US" b="0" i="0" dirty="0" smtClean="0">
                <a:solidFill>
                  <a:srgbClr val="555555"/>
                </a:solidFill>
                <a:effectLst/>
                <a:latin typeface="Roboto"/>
              </a:rPr>
              <a:t> </a:t>
            </a:r>
            <a:r>
              <a:rPr lang="en-US" b="0" i="0" dirty="0" err="1" smtClean="0">
                <a:solidFill>
                  <a:srgbClr val="555555"/>
                </a:solidFill>
                <a:effectLst/>
                <a:latin typeface="Roboto"/>
              </a:rPr>
              <a:t>penyembah</a:t>
            </a:r>
            <a:r>
              <a:rPr lang="en-US" b="0" i="0" dirty="0" smtClean="0">
                <a:solidFill>
                  <a:srgbClr val="555555"/>
                </a:solidFill>
                <a:effectLst/>
                <a:latin typeface="Roboto"/>
              </a:rPr>
              <a:t> </a:t>
            </a:r>
            <a:r>
              <a:rPr lang="en-US" b="0" i="0" dirty="0" err="1" smtClean="0">
                <a:solidFill>
                  <a:srgbClr val="555555"/>
                </a:solidFill>
                <a:effectLst/>
                <a:latin typeface="Roboto"/>
              </a:rPr>
              <a:t>apa</a:t>
            </a:r>
            <a:r>
              <a:rPr lang="en-US" b="0" i="0" dirty="0" smtClean="0">
                <a:solidFill>
                  <a:srgbClr val="555555"/>
                </a:solidFill>
                <a:effectLst/>
                <a:latin typeface="Roboto"/>
              </a:rPr>
              <a:t> yang </a:t>
            </a:r>
            <a:r>
              <a:rPr lang="en-US" b="0" i="0" dirty="0" err="1" smtClean="0">
                <a:solidFill>
                  <a:srgbClr val="555555"/>
                </a:solidFill>
                <a:effectLst/>
                <a:latin typeface="Roboto"/>
              </a:rPr>
              <a:t>kamu</a:t>
            </a:r>
            <a:r>
              <a:rPr lang="en-US" b="0" i="0" dirty="0" smtClean="0">
                <a:solidFill>
                  <a:srgbClr val="555555"/>
                </a:solidFill>
                <a:effectLst/>
                <a:latin typeface="Roboto"/>
              </a:rPr>
              <a:t> </a:t>
            </a:r>
            <a:r>
              <a:rPr lang="en-US" b="0" i="0" dirty="0" err="1" smtClean="0">
                <a:solidFill>
                  <a:srgbClr val="555555"/>
                </a:solidFill>
                <a:effectLst/>
                <a:latin typeface="Roboto"/>
              </a:rPr>
              <a:t>sembah</a:t>
            </a:r>
            <a:r>
              <a:rPr lang="en-US" b="0" i="0" dirty="0" smtClean="0">
                <a:solidFill>
                  <a:srgbClr val="555555"/>
                </a:solidFill>
                <a:effectLst/>
                <a:latin typeface="Roboto"/>
              </a:rPr>
              <a:t> (4),  Dan </a:t>
            </a:r>
            <a:r>
              <a:rPr lang="en-US" b="0" i="0" dirty="0" err="1" smtClean="0">
                <a:solidFill>
                  <a:srgbClr val="555555"/>
                </a:solidFill>
                <a:effectLst/>
                <a:latin typeface="Roboto"/>
              </a:rPr>
              <a:t>kamu</a:t>
            </a:r>
            <a:r>
              <a:rPr lang="en-US" b="0" i="0" dirty="0" smtClean="0">
                <a:solidFill>
                  <a:srgbClr val="555555"/>
                </a:solidFill>
                <a:effectLst/>
                <a:latin typeface="Roboto"/>
              </a:rPr>
              <a:t> </a:t>
            </a:r>
            <a:r>
              <a:rPr lang="en-US" b="0" i="0" dirty="0" err="1" smtClean="0">
                <a:solidFill>
                  <a:srgbClr val="555555"/>
                </a:solidFill>
                <a:effectLst/>
                <a:latin typeface="Roboto"/>
              </a:rPr>
              <a:t>bukan</a:t>
            </a:r>
            <a:r>
              <a:rPr lang="en-US" b="0" i="0" dirty="0" smtClean="0">
                <a:solidFill>
                  <a:srgbClr val="555555"/>
                </a:solidFill>
                <a:effectLst/>
                <a:latin typeface="Roboto"/>
              </a:rPr>
              <a:t> </a:t>
            </a:r>
            <a:r>
              <a:rPr lang="en-US" b="0" i="0" dirty="0" err="1" smtClean="0">
                <a:solidFill>
                  <a:srgbClr val="555555"/>
                </a:solidFill>
                <a:effectLst/>
                <a:latin typeface="Roboto"/>
              </a:rPr>
              <a:t>penyembah</a:t>
            </a:r>
            <a:r>
              <a:rPr lang="en-US" b="0" i="0" dirty="0" smtClean="0">
                <a:solidFill>
                  <a:srgbClr val="555555"/>
                </a:solidFill>
                <a:effectLst/>
                <a:latin typeface="Roboto"/>
              </a:rPr>
              <a:t> </a:t>
            </a:r>
            <a:r>
              <a:rPr lang="en-US" b="0" i="0" dirty="0" err="1" smtClean="0">
                <a:solidFill>
                  <a:srgbClr val="555555"/>
                </a:solidFill>
                <a:effectLst/>
                <a:latin typeface="Roboto"/>
              </a:rPr>
              <a:t>Tuhan</a:t>
            </a:r>
            <a:r>
              <a:rPr lang="en-US" b="0" i="0" dirty="0" smtClean="0">
                <a:solidFill>
                  <a:srgbClr val="555555"/>
                </a:solidFill>
                <a:effectLst/>
                <a:latin typeface="Roboto"/>
              </a:rPr>
              <a:t> yang </a:t>
            </a:r>
            <a:r>
              <a:rPr lang="en-US" b="0" i="0" dirty="0" err="1" smtClean="0">
                <a:solidFill>
                  <a:srgbClr val="555555"/>
                </a:solidFill>
                <a:effectLst/>
                <a:latin typeface="Roboto"/>
              </a:rPr>
              <a:t>aku</a:t>
            </a:r>
            <a:r>
              <a:rPr lang="en-US" b="0" i="0" dirty="0" smtClean="0">
                <a:solidFill>
                  <a:srgbClr val="555555"/>
                </a:solidFill>
                <a:effectLst/>
                <a:latin typeface="Roboto"/>
              </a:rPr>
              <a:t> </a:t>
            </a:r>
            <a:r>
              <a:rPr lang="en-US" b="0" i="0" dirty="0" err="1" smtClean="0">
                <a:solidFill>
                  <a:srgbClr val="555555"/>
                </a:solidFill>
                <a:effectLst/>
                <a:latin typeface="Roboto"/>
              </a:rPr>
              <a:t>sembah</a:t>
            </a:r>
            <a:r>
              <a:rPr lang="en-US" b="0" i="0" dirty="0" smtClean="0">
                <a:solidFill>
                  <a:srgbClr val="555555"/>
                </a:solidFill>
                <a:effectLst/>
                <a:latin typeface="Roboto"/>
              </a:rPr>
              <a:t> (5), </a:t>
            </a:r>
            <a:r>
              <a:rPr lang="en-US" b="0" i="0" dirty="0" err="1" smtClean="0">
                <a:solidFill>
                  <a:srgbClr val="555555"/>
                </a:solidFill>
                <a:effectLst/>
                <a:latin typeface="Roboto"/>
              </a:rPr>
              <a:t>Untukmu</a:t>
            </a:r>
            <a:r>
              <a:rPr lang="en-US" b="0" i="0" dirty="0" smtClean="0">
                <a:solidFill>
                  <a:srgbClr val="555555"/>
                </a:solidFill>
                <a:effectLst/>
                <a:latin typeface="Roboto"/>
              </a:rPr>
              <a:t> </a:t>
            </a:r>
            <a:r>
              <a:rPr lang="en-US" b="0" i="0" dirty="0" err="1" smtClean="0">
                <a:solidFill>
                  <a:srgbClr val="555555"/>
                </a:solidFill>
                <a:effectLst/>
                <a:latin typeface="Roboto"/>
              </a:rPr>
              <a:t>agamamu</a:t>
            </a:r>
            <a:r>
              <a:rPr lang="en-US" b="0" i="0" dirty="0" smtClean="0">
                <a:solidFill>
                  <a:srgbClr val="555555"/>
                </a:solidFill>
                <a:effectLst/>
                <a:latin typeface="Roboto"/>
              </a:rPr>
              <a:t>, </a:t>
            </a:r>
            <a:r>
              <a:rPr lang="en-US" b="0" i="0" dirty="0" err="1" smtClean="0">
                <a:solidFill>
                  <a:srgbClr val="555555"/>
                </a:solidFill>
                <a:effectLst/>
                <a:latin typeface="Roboto"/>
              </a:rPr>
              <a:t>dan</a:t>
            </a:r>
            <a:r>
              <a:rPr lang="en-US" b="0" i="0" dirty="0" smtClean="0">
                <a:solidFill>
                  <a:srgbClr val="555555"/>
                </a:solidFill>
                <a:effectLst/>
                <a:latin typeface="Roboto"/>
              </a:rPr>
              <a:t> </a:t>
            </a:r>
            <a:r>
              <a:rPr lang="en-US" b="0" i="0" dirty="0" err="1" smtClean="0">
                <a:solidFill>
                  <a:srgbClr val="555555"/>
                </a:solidFill>
                <a:effectLst/>
                <a:latin typeface="Roboto"/>
              </a:rPr>
              <a:t>untukkulah</a:t>
            </a:r>
            <a:r>
              <a:rPr lang="en-US" b="0" i="0" dirty="0" smtClean="0">
                <a:solidFill>
                  <a:srgbClr val="555555"/>
                </a:solidFill>
                <a:effectLst/>
                <a:latin typeface="Roboto"/>
              </a:rPr>
              <a:t>, </a:t>
            </a:r>
            <a:r>
              <a:rPr lang="en-US" b="0" i="0" dirty="0" err="1" smtClean="0">
                <a:solidFill>
                  <a:srgbClr val="555555"/>
                </a:solidFill>
                <a:effectLst/>
                <a:latin typeface="Roboto"/>
              </a:rPr>
              <a:t>agamaku</a:t>
            </a:r>
            <a:r>
              <a:rPr lang="en-US" b="0" i="0" dirty="0" smtClean="0">
                <a:solidFill>
                  <a:srgbClr val="555555"/>
                </a:solidFill>
                <a:effectLst/>
                <a:latin typeface="Roboto"/>
              </a:rPr>
              <a:t> (6) (QS. Al-</a:t>
            </a:r>
            <a:r>
              <a:rPr lang="en-US" b="0" i="0" dirty="0" err="1" smtClean="0">
                <a:solidFill>
                  <a:srgbClr val="555555"/>
                </a:solidFill>
                <a:effectLst/>
                <a:latin typeface="Roboto"/>
              </a:rPr>
              <a:t>Kafirun</a:t>
            </a:r>
            <a:r>
              <a:rPr lang="en-US" b="0" i="0" dirty="0" smtClean="0">
                <a:solidFill>
                  <a:srgbClr val="555555"/>
                </a:solidFill>
                <a:effectLst/>
                <a:latin typeface="Roboto"/>
              </a:rPr>
              <a:t>: 1-6)</a:t>
            </a:r>
          </a:p>
          <a:p>
            <a:pPr marL="0" indent="0" algn="l" rtl="0">
              <a:buNone/>
            </a:pPr>
            <a:r>
              <a:rPr lang="en-US" dirty="0" smtClean="0"/>
              <a:t/>
            </a:r>
            <a:br>
              <a:rPr lang="en-US" dirty="0" smtClean="0"/>
            </a:br>
            <a:endParaRPr lang="ar-EG" dirty="0"/>
          </a:p>
        </p:txBody>
      </p:sp>
    </p:spTree>
    <p:extLst>
      <p:ext uri="{BB962C8B-B14F-4D97-AF65-F5344CB8AC3E}">
        <p14:creationId xmlns:p14="http://schemas.microsoft.com/office/powerpoint/2010/main" val="93345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lnSpcReduction="10000"/>
          </a:bodyPr>
          <a:lstStyle/>
          <a:p>
            <a:r>
              <a:rPr lang="ar-EG" b="0" i="0" dirty="0" smtClean="0">
                <a:solidFill>
                  <a:srgbClr val="000000"/>
                </a:solidFill>
                <a:effectLst/>
                <a:latin typeface="Lateef"/>
              </a:rPr>
              <a:t>اَفَلَا يَتَدَبَّرُوْنَ الْقُرْاٰنَ ۗ وَلَوْ كَانَ مِنْ عِنْدِ غَيْرِ اللّٰهِ لَوَجَدُوْا فِيْهِ اخْتِلَافًا كَثِيْرًا</a:t>
            </a:r>
          </a:p>
          <a:p>
            <a:pPr algn="l"/>
            <a:r>
              <a:rPr lang="ar-EG" b="0" i="0" dirty="0" smtClean="0">
                <a:solidFill>
                  <a:srgbClr val="444444"/>
                </a:solidFill>
                <a:effectLst/>
                <a:latin typeface="Inter"/>
              </a:rPr>
              <a:t>82. </a:t>
            </a:r>
            <a:r>
              <a:rPr lang="en-US" b="0" i="0" dirty="0" err="1" smtClean="0">
                <a:solidFill>
                  <a:srgbClr val="444444"/>
                </a:solidFill>
                <a:effectLst/>
                <a:latin typeface="Inter"/>
              </a:rPr>
              <a:t>Maka</a:t>
            </a:r>
            <a:r>
              <a:rPr lang="en-US" b="0" i="0" dirty="0" smtClean="0">
                <a:solidFill>
                  <a:srgbClr val="444444"/>
                </a:solidFill>
                <a:effectLst/>
                <a:latin typeface="Inter"/>
              </a:rPr>
              <a:t> </a:t>
            </a:r>
            <a:r>
              <a:rPr lang="en-US" b="0" i="0" dirty="0" err="1" smtClean="0">
                <a:solidFill>
                  <a:srgbClr val="444444"/>
                </a:solidFill>
                <a:effectLst/>
                <a:latin typeface="Inter"/>
              </a:rPr>
              <a:t>tidakkah</a:t>
            </a:r>
            <a:r>
              <a:rPr lang="en-US" b="0" i="0" dirty="0" smtClean="0">
                <a:solidFill>
                  <a:srgbClr val="444444"/>
                </a:solidFill>
                <a:effectLst/>
                <a:latin typeface="Inter"/>
              </a:rPr>
              <a:t> </a:t>
            </a:r>
            <a:r>
              <a:rPr lang="en-US" b="0" i="0" dirty="0" err="1" smtClean="0">
                <a:solidFill>
                  <a:srgbClr val="444444"/>
                </a:solidFill>
                <a:effectLst/>
                <a:latin typeface="Inter"/>
              </a:rPr>
              <a:t>mereka</a:t>
            </a:r>
            <a:r>
              <a:rPr lang="en-US" b="0" i="0" dirty="0" smtClean="0">
                <a:solidFill>
                  <a:srgbClr val="444444"/>
                </a:solidFill>
                <a:effectLst/>
                <a:latin typeface="Inter"/>
              </a:rPr>
              <a:t> </a:t>
            </a:r>
            <a:r>
              <a:rPr lang="en-US" b="0" i="0" dirty="0" err="1" smtClean="0">
                <a:solidFill>
                  <a:srgbClr val="444444"/>
                </a:solidFill>
                <a:effectLst/>
                <a:latin typeface="Inter"/>
              </a:rPr>
              <a:t>menghayati</a:t>
            </a:r>
            <a:r>
              <a:rPr lang="en-US" b="0" i="0" dirty="0" smtClean="0">
                <a:solidFill>
                  <a:srgbClr val="444444"/>
                </a:solidFill>
                <a:effectLst/>
                <a:latin typeface="Inter"/>
              </a:rPr>
              <a:t> (</a:t>
            </a:r>
            <a:r>
              <a:rPr lang="en-US" b="0" i="0" dirty="0" err="1" smtClean="0">
                <a:solidFill>
                  <a:srgbClr val="444444"/>
                </a:solidFill>
                <a:effectLst/>
                <a:latin typeface="Inter"/>
              </a:rPr>
              <a:t>mendalami</a:t>
            </a:r>
            <a:r>
              <a:rPr lang="en-US" b="0" i="0" dirty="0" smtClean="0">
                <a:solidFill>
                  <a:srgbClr val="444444"/>
                </a:solidFill>
                <a:effectLst/>
                <a:latin typeface="Inter"/>
              </a:rPr>
              <a:t>) Al-Qur'an? </a:t>
            </a:r>
            <a:r>
              <a:rPr lang="en-US" b="0" i="0" dirty="0" err="1" smtClean="0">
                <a:solidFill>
                  <a:srgbClr val="444444"/>
                </a:solidFill>
                <a:effectLst/>
                <a:latin typeface="Inter"/>
              </a:rPr>
              <a:t>Sekiranya</a:t>
            </a:r>
            <a:r>
              <a:rPr lang="en-US" b="0" i="0" dirty="0" smtClean="0">
                <a:solidFill>
                  <a:srgbClr val="444444"/>
                </a:solidFill>
                <a:effectLst/>
                <a:latin typeface="Inter"/>
              </a:rPr>
              <a:t> (Al-Qur'an) </a:t>
            </a:r>
            <a:r>
              <a:rPr lang="en-US" b="0" i="0" dirty="0" err="1" smtClean="0">
                <a:solidFill>
                  <a:srgbClr val="444444"/>
                </a:solidFill>
                <a:effectLst/>
                <a:latin typeface="Inter"/>
              </a:rPr>
              <a:t>itu</a:t>
            </a:r>
            <a:r>
              <a:rPr lang="en-US" b="0" i="0" dirty="0" smtClean="0">
                <a:solidFill>
                  <a:srgbClr val="444444"/>
                </a:solidFill>
                <a:effectLst/>
                <a:latin typeface="Inter"/>
              </a:rPr>
              <a:t> </a:t>
            </a:r>
            <a:r>
              <a:rPr lang="en-US" b="0" i="0" dirty="0" err="1" smtClean="0">
                <a:solidFill>
                  <a:srgbClr val="444444"/>
                </a:solidFill>
                <a:effectLst/>
                <a:latin typeface="Inter"/>
              </a:rPr>
              <a:t>bukan</a:t>
            </a:r>
            <a:r>
              <a:rPr lang="en-US" b="0" i="0" dirty="0" smtClean="0">
                <a:solidFill>
                  <a:srgbClr val="444444"/>
                </a:solidFill>
                <a:effectLst/>
                <a:latin typeface="Inter"/>
              </a:rPr>
              <a:t> </a:t>
            </a:r>
            <a:r>
              <a:rPr lang="en-US" b="0" i="0" dirty="0" err="1" smtClean="0">
                <a:solidFill>
                  <a:srgbClr val="444444"/>
                </a:solidFill>
                <a:effectLst/>
                <a:latin typeface="Inter"/>
              </a:rPr>
              <a:t>dari</a:t>
            </a:r>
            <a:r>
              <a:rPr lang="en-US" b="0" i="0" dirty="0" smtClean="0">
                <a:solidFill>
                  <a:srgbClr val="444444"/>
                </a:solidFill>
                <a:effectLst/>
                <a:latin typeface="Inter"/>
              </a:rPr>
              <a:t> Allah, </a:t>
            </a:r>
            <a:r>
              <a:rPr lang="en-US" b="0" i="0" dirty="0" err="1" smtClean="0">
                <a:solidFill>
                  <a:srgbClr val="444444"/>
                </a:solidFill>
                <a:effectLst/>
                <a:latin typeface="Inter"/>
              </a:rPr>
              <a:t>pastilah</a:t>
            </a:r>
            <a:r>
              <a:rPr lang="en-US" b="0" i="0" dirty="0" smtClean="0">
                <a:solidFill>
                  <a:srgbClr val="444444"/>
                </a:solidFill>
                <a:effectLst/>
                <a:latin typeface="Inter"/>
              </a:rPr>
              <a:t> </a:t>
            </a:r>
            <a:r>
              <a:rPr lang="en-US" b="0" i="0" dirty="0" err="1" smtClean="0">
                <a:solidFill>
                  <a:srgbClr val="444444"/>
                </a:solidFill>
                <a:effectLst/>
                <a:latin typeface="Inter"/>
              </a:rPr>
              <a:t>mereka</a:t>
            </a:r>
            <a:r>
              <a:rPr lang="en-US" b="0" i="0" dirty="0" smtClean="0">
                <a:solidFill>
                  <a:srgbClr val="444444"/>
                </a:solidFill>
                <a:effectLst/>
                <a:latin typeface="Inter"/>
              </a:rPr>
              <a:t> </a:t>
            </a:r>
            <a:r>
              <a:rPr lang="en-US" b="0" i="0" dirty="0" err="1" smtClean="0">
                <a:solidFill>
                  <a:srgbClr val="444444"/>
                </a:solidFill>
                <a:effectLst/>
                <a:latin typeface="Inter"/>
              </a:rPr>
              <a:t>menemukan</a:t>
            </a:r>
            <a:r>
              <a:rPr lang="en-US" b="0" i="0" dirty="0" smtClean="0">
                <a:solidFill>
                  <a:srgbClr val="444444"/>
                </a:solidFill>
                <a:effectLst/>
                <a:latin typeface="Inter"/>
              </a:rPr>
              <a:t> </a:t>
            </a:r>
            <a:r>
              <a:rPr lang="en-US" b="0" i="0" dirty="0" err="1" smtClean="0">
                <a:solidFill>
                  <a:srgbClr val="444444"/>
                </a:solidFill>
                <a:effectLst/>
                <a:latin typeface="Inter"/>
              </a:rPr>
              <a:t>banyak</a:t>
            </a:r>
            <a:r>
              <a:rPr lang="en-US" b="0" i="0" dirty="0" smtClean="0">
                <a:solidFill>
                  <a:srgbClr val="444444"/>
                </a:solidFill>
                <a:effectLst/>
                <a:latin typeface="Inter"/>
              </a:rPr>
              <a:t> </a:t>
            </a:r>
            <a:r>
              <a:rPr lang="en-US" b="0" i="0" dirty="0" err="1" smtClean="0">
                <a:solidFill>
                  <a:srgbClr val="444444"/>
                </a:solidFill>
                <a:effectLst/>
                <a:latin typeface="Inter"/>
              </a:rPr>
              <a:t>hal</a:t>
            </a:r>
            <a:r>
              <a:rPr lang="en-US" b="0" i="0" dirty="0" smtClean="0">
                <a:solidFill>
                  <a:srgbClr val="444444"/>
                </a:solidFill>
                <a:effectLst/>
                <a:latin typeface="Inter"/>
              </a:rPr>
              <a:t> yang </a:t>
            </a:r>
            <a:r>
              <a:rPr lang="en-US" b="0" i="0" dirty="0" err="1" smtClean="0">
                <a:solidFill>
                  <a:srgbClr val="444444"/>
                </a:solidFill>
                <a:effectLst/>
                <a:latin typeface="Inter"/>
              </a:rPr>
              <a:t>bertentangan</a:t>
            </a:r>
            <a:r>
              <a:rPr lang="en-US" b="0" i="0" dirty="0" smtClean="0">
                <a:solidFill>
                  <a:srgbClr val="444444"/>
                </a:solidFill>
                <a:effectLst/>
                <a:latin typeface="Inter"/>
              </a:rPr>
              <a:t> di </a:t>
            </a:r>
            <a:r>
              <a:rPr lang="en-US" b="0" i="0" dirty="0" err="1" smtClean="0">
                <a:solidFill>
                  <a:srgbClr val="444444"/>
                </a:solidFill>
                <a:effectLst/>
                <a:latin typeface="Inter"/>
              </a:rPr>
              <a:t>dalamnya</a:t>
            </a:r>
            <a:r>
              <a:rPr lang="en-US" b="0" i="0" dirty="0" smtClean="0">
                <a:solidFill>
                  <a:srgbClr val="444444"/>
                </a:solidFill>
                <a:effectLst/>
                <a:latin typeface="Inter"/>
              </a:rPr>
              <a:t>.</a:t>
            </a:r>
          </a:p>
          <a:p>
            <a:r>
              <a:rPr lang="en-US" b="0" i="0" dirty="0" smtClean="0">
                <a:solidFill>
                  <a:srgbClr val="666666"/>
                </a:solidFill>
                <a:effectLst/>
                <a:latin typeface="Inter"/>
              </a:rPr>
              <a:t/>
            </a:r>
            <a:br>
              <a:rPr lang="en-US" b="0" i="0" dirty="0" smtClean="0">
                <a:solidFill>
                  <a:srgbClr val="666666"/>
                </a:solidFill>
                <a:effectLst/>
                <a:latin typeface="Inter"/>
              </a:rPr>
            </a:br>
            <a:endParaRPr lang="ar-EG" dirty="0"/>
          </a:p>
        </p:txBody>
      </p:sp>
    </p:spTree>
    <p:extLst>
      <p:ext uri="{BB962C8B-B14F-4D97-AF65-F5344CB8AC3E}">
        <p14:creationId xmlns:p14="http://schemas.microsoft.com/office/powerpoint/2010/main" val="2418845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20000"/>
          </a:bodyPr>
          <a:lstStyle/>
          <a:p>
            <a:pPr algn="l" rtl="0"/>
            <a:r>
              <a:rPr lang="en-US" dirty="0" err="1">
                <a:solidFill>
                  <a:srgbClr val="000000"/>
                </a:solidFill>
                <a:latin typeface="PT Serif"/>
              </a:rPr>
              <a:t>Artinya</a:t>
            </a:r>
            <a:r>
              <a:rPr lang="en-US" dirty="0">
                <a:solidFill>
                  <a:srgbClr val="000000"/>
                </a:solidFill>
                <a:latin typeface="PT Serif"/>
              </a:rPr>
              <a:t>, </a:t>
            </a:r>
            <a:r>
              <a:rPr lang="en-US" dirty="0" err="1">
                <a:solidFill>
                  <a:srgbClr val="000000"/>
                </a:solidFill>
                <a:latin typeface="PT Serif"/>
              </a:rPr>
              <a:t>diriwayatkan</a:t>
            </a:r>
            <a:r>
              <a:rPr lang="en-US" dirty="0">
                <a:solidFill>
                  <a:srgbClr val="000000"/>
                </a:solidFill>
                <a:latin typeface="PT Serif"/>
              </a:rPr>
              <a:t> </a:t>
            </a:r>
            <a:r>
              <a:rPr lang="en-US" dirty="0" err="1">
                <a:solidFill>
                  <a:srgbClr val="000000"/>
                </a:solidFill>
                <a:latin typeface="PT Serif"/>
              </a:rPr>
              <a:t>dari</a:t>
            </a:r>
            <a:r>
              <a:rPr lang="en-US" dirty="0">
                <a:solidFill>
                  <a:srgbClr val="000000"/>
                </a:solidFill>
                <a:latin typeface="PT Serif"/>
              </a:rPr>
              <a:t> Abdullah bin </a:t>
            </a:r>
            <a:r>
              <a:rPr lang="en-US" dirty="0" err="1">
                <a:solidFill>
                  <a:srgbClr val="000000"/>
                </a:solidFill>
                <a:latin typeface="PT Serif"/>
              </a:rPr>
              <a:t>Amr</a:t>
            </a:r>
            <a:r>
              <a:rPr lang="en-US" dirty="0">
                <a:solidFill>
                  <a:srgbClr val="000000"/>
                </a:solidFill>
                <a:latin typeface="PT Serif"/>
              </a:rPr>
              <a:t> R.A </a:t>
            </a:r>
            <a:r>
              <a:rPr lang="en-US" dirty="0" err="1">
                <a:solidFill>
                  <a:srgbClr val="000000"/>
                </a:solidFill>
                <a:latin typeface="PT Serif"/>
              </a:rPr>
              <a:t>berkata</a:t>
            </a:r>
            <a:r>
              <a:rPr lang="en-US" dirty="0">
                <a:solidFill>
                  <a:srgbClr val="000000"/>
                </a:solidFill>
                <a:latin typeface="PT Serif"/>
              </a:rPr>
              <a:t>, “</a:t>
            </a:r>
            <a:r>
              <a:rPr lang="en-US" dirty="0" err="1">
                <a:solidFill>
                  <a:srgbClr val="000000"/>
                </a:solidFill>
                <a:latin typeface="PT Serif"/>
              </a:rPr>
              <a:t>Rasulullah</a:t>
            </a:r>
            <a:r>
              <a:rPr lang="en-US" dirty="0">
                <a:solidFill>
                  <a:srgbClr val="000000"/>
                </a:solidFill>
                <a:latin typeface="PT Serif"/>
              </a:rPr>
              <a:t> </a:t>
            </a:r>
            <a:r>
              <a:rPr lang="en-US" dirty="0" err="1">
                <a:solidFill>
                  <a:srgbClr val="000000"/>
                </a:solidFill>
                <a:latin typeface="PT Serif"/>
              </a:rPr>
              <a:t>bersabda</a:t>
            </a:r>
            <a:r>
              <a:rPr lang="en-US" dirty="0">
                <a:solidFill>
                  <a:srgbClr val="000000"/>
                </a:solidFill>
                <a:latin typeface="PT Serif"/>
              </a:rPr>
              <a:t>, </a:t>
            </a:r>
            <a:r>
              <a:rPr lang="en-US" dirty="0" err="1">
                <a:solidFill>
                  <a:srgbClr val="000000"/>
                </a:solidFill>
                <a:latin typeface="PT Serif"/>
              </a:rPr>
              <a:t>sesungguhnya</a:t>
            </a:r>
            <a:r>
              <a:rPr lang="en-US" dirty="0">
                <a:solidFill>
                  <a:srgbClr val="000000"/>
                </a:solidFill>
                <a:latin typeface="PT Serif"/>
              </a:rPr>
              <a:t> </a:t>
            </a:r>
            <a:r>
              <a:rPr lang="en-US" dirty="0" err="1">
                <a:solidFill>
                  <a:srgbClr val="000000"/>
                </a:solidFill>
                <a:latin typeface="PT Serif"/>
              </a:rPr>
              <a:t>salah</a:t>
            </a:r>
            <a:r>
              <a:rPr lang="en-US" dirty="0">
                <a:solidFill>
                  <a:srgbClr val="000000"/>
                </a:solidFill>
                <a:latin typeface="PT Serif"/>
              </a:rPr>
              <a:t> </a:t>
            </a:r>
            <a:r>
              <a:rPr lang="en-US" dirty="0" err="1">
                <a:solidFill>
                  <a:srgbClr val="000000"/>
                </a:solidFill>
                <a:latin typeface="PT Serif"/>
              </a:rPr>
              <a:t>satu</a:t>
            </a:r>
            <a:r>
              <a:rPr lang="en-US" dirty="0">
                <a:solidFill>
                  <a:srgbClr val="000000"/>
                </a:solidFill>
                <a:latin typeface="PT Serif"/>
              </a:rPr>
              <a:t> </a:t>
            </a:r>
            <a:r>
              <a:rPr lang="en-US" dirty="0" err="1">
                <a:solidFill>
                  <a:srgbClr val="000000"/>
                </a:solidFill>
                <a:latin typeface="PT Serif"/>
              </a:rPr>
              <a:t>dosa</a:t>
            </a:r>
            <a:r>
              <a:rPr lang="en-US" dirty="0">
                <a:solidFill>
                  <a:srgbClr val="000000"/>
                </a:solidFill>
                <a:latin typeface="PT Serif"/>
              </a:rPr>
              <a:t> </a:t>
            </a:r>
            <a:r>
              <a:rPr lang="en-US" dirty="0" err="1">
                <a:solidFill>
                  <a:srgbClr val="000000"/>
                </a:solidFill>
                <a:latin typeface="PT Serif"/>
              </a:rPr>
              <a:t>besar</a:t>
            </a:r>
            <a:r>
              <a:rPr lang="en-US" dirty="0">
                <a:solidFill>
                  <a:srgbClr val="000000"/>
                </a:solidFill>
                <a:latin typeface="PT Serif"/>
              </a:rPr>
              <a:t> </a:t>
            </a:r>
            <a:r>
              <a:rPr lang="en-US" dirty="0" err="1">
                <a:solidFill>
                  <a:srgbClr val="000000"/>
                </a:solidFill>
                <a:latin typeface="PT Serif"/>
              </a:rPr>
              <a:t>ialah</a:t>
            </a:r>
            <a:r>
              <a:rPr lang="en-US" dirty="0">
                <a:solidFill>
                  <a:srgbClr val="000000"/>
                </a:solidFill>
                <a:latin typeface="PT Serif"/>
              </a:rPr>
              <a:t> </a:t>
            </a:r>
            <a:r>
              <a:rPr lang="en-US" dirty="0" err="1">
                <a:solidFill>
                  <a:srgbClr val="000000"/>
                </a:solidFill>
                <a:latin typeface="PT Serif"/>
              </a:rPr>
              <a:t>mencela</a:t>
            </a:r>
            <a:r>
              <a:rPr lang="en-US" dirty="0">
                <a:solidFill>
                  <a:srgbClr val="000000"/>
                </a:solidFill>
                <a:latin typeface="PT Serif"/>
              </a:rPr>
              <a:t> </a:t>
            </a:r>
            <a:r>
              <a:rPr lang="en-US" dirty="0" err="1">
                <a:solidFill>
                  <a:srgbClr val="000000"/>
                </a:solidFill>
                <a:latin typeface="PT Serif"/>
              </a:rPr>
              <a:t>kedua</a:t>
            </a:r>
            <a:r>
              <a:rPr lang="en-US" dirty="0">
                <a:solidFill>
                  <a:srgbClr val="000000"/>
                </a:solidFill>
                <a:latin typeface="PT Serif"/>
              </a:rPr>
              <a:t> orang </a:t>
            </a:r>
            <a:r>
              <a:rPr lang="en-US" dirty="0" err="1">
                <a:solidFill>
                  <a:srgbClr val="000000"/>
                </a:solidFill>
                <a:latin typeface="PT Serif"/>
              </a:rPr>
              <a:t>tuanya</a:t>
            </a:r>
            <a:r>
              <a:rPr lang="en-US" dirty="0">
                <a:solidFill>
                  <a:srgbClr val="000000"/>
                </a:solidFill>
                <a:latin typeface="PT Serif"/>
              </a:rPr>
              <a:t>. </a:t>
            </a:r>
            <a:r>
              <a:rPr lang="en-US" dirty="0" err="1">
                <a:solidFill>
                  <a:srgbClr val="000000"/>
                </a:solidFill>
                <a:latin typeface="PT Serif"/>
              </a:rPr>
              <a:t>Rasullullah</a:t>
            </a:r>
            <a:r>
              <a:rPr lang="en-US" dirty="0">
                <a:solidFill>
                  <a:srgbClr val="000000"/>
                </a:solidFill>
                <a:latin typeface="PT Serif"/>
              </a:rPr>
              <a:t> </a:t>
            </a:r>
            <a:r>
              <a:rPr lang="en-US" dirty="0" err="1">
                <a:solidFill>
                  <a:srgbClr val="000000"/>
                </a:solidFill>
                <a:latin typeface="PT Serif"/>
              </a:rPr>
              <a:t>ditanya</a:t>
            </a:r>
            <a:r>
              <a:rPr lang="en-US" dirty="0">
                <a:solidFill>
                  <a:srgbClr val="000000"/>
                </a:solidFill>
                <a:latin typeface="PT Serif"/>
              </a:rPr>
              <a:t>, </a:t>
            </a:r>
            <a:r>
              <a:rPr lang="en-US" dirty="0" err="1">
                <a:solidFill>
                  <a:srgbClr val="000000"/>
                </a:solidFill>
                <a:latin typeface="PT Serif"/>
              </a:rPr>
              <a:t>bagaimana</a:t>
            </a:r>
            <a:r>
              <a:rPr lang="en-US" dirty="0">
                <a:solidFill>
                  <a:srgbClr val="000000"/>
                </a:solidFill>
                <a:latin typeface="PT Serif"/>
              </a:rPr>
              <a:t> </a:t>
            </a:r>
            <a:r>
              <a:rPr lang="en-US" dirty="0" err="1">
                <a:solidFill>
                  <a:srgbClr val="000000"/>
                </a:solidFill>
                <a:latin typeface="PT Serif"/>
              </a:rPr>
              <a:t>mungkin</a:t>
            </a:r>
            <a:r>
              <a:rPr lang="en-US" dirty="0">
                <a:solidFill>
                  <a:srgbClr val="000000"/>
                </a:solidFill>
                <a:latin typeface="PT Serif"/>
              </a:rPr>
              <a:t> </a:t>
            </a:r>
            <a:r>
              <a:rPr lang="en-US" dirty="0" err="1">
                <a:solidFill>
                  <a:srgbClr val="000000"/>
                </a:solidFill>
                <a:latin typeface="PT Serif"/>
              </a:rPr>
              <a:t>seseorang</a:t>
            </a:r>
            <a:r>
              <a:rPr lang="en-US" dirty="0">
                <a:solidFill>
                  <a:srgbClr val="000000"/>
                </a:solidFill>
                <a:latin typeface="PT Serif"/>
              </a:rPr>
              <a:t> </a:t>
            </a:r>
            <a:r>
              <a:rPr lang="en-US" dirty="0" err="1">
                <a:solidFill>
                  <a:srgbClr val="000000"/>
                </a:solidFill>
                <a:latin typeface="PT Serif"/>
              </a:rPr>
              <a:t>berani</a:t>
            </a:r>
            <a:r>
              <a:rPr lang="en-US" dirty="0">
                <a:solidFill>
                  <a:srgbClr val="000000"/>
                </a:solidFill>
                <a:latin typeface="PT Serif"/>
              </a:rPr>
              <a:t> </a:t>
            </a:r>
            <a:r>
              <a:rPr lang="en-US" dirty="0" err="1">
                <a:solidFill>
                  <a:srgbClr val="000000"/>
                </a:solidFill>
                <a:latin typeface="PT Serif"/>
              </a:rPr>
              <a:t>mencela</a:t>
            </a:r>
            <a:r>
              <a:rPr lang="en-US" dirty="0">
                <a:solidFill>
                  <a:srgbClr val="000000"/>
                </a:solidFill>
                <a:latin typeface="PT Serif"/>
              </a:rPr>
              <a:t> orang </a:t>
            </a:r>
            <a:r>
              <a:rPr lang="en-US" dirty="0" err="1">
                <a:solidFill>
                  <a:srgbClr val="000000"/>
                </a:solidFill>
                <a:latin typeface="PT Serif"/>
              </a:rPr>
              <a:t>tuanya</a:t>
            </a:r>
            <a:r>
              <a:rPr lang="en-US" dirty="0">
                <a:solidFill>
                  <a:srgbClr val="000000"/>
                </a:solidFill>
                <a:latin typeface="PT Serif"/>
              </a:rPr>
              <a:t>? </a:t>
            </a:r>
            <a:r>
              <a:rPr lang="en-US" dirty="0" err="1">
                <a:solidFill>
                  <a:srgbClr val="000000"/>
                </a:solidFill>
                <a:latin typeface="PT Serif"/>
              </a:rPr>
              <a:t>kemudian</a:t>
            </a:r>
            <a:r>
              <a:rPr lang="en-US" dirty="0">
                <a:solidFill>
                  <a:srgbClr val="000000"/>
                </a:solidFill>
                <a:latin typeface="PT Serif"/>
              </a:rPr>
              <a:t> </a:t>
            </a:r>
            <a:r>
              <a:rPr lang="en-US" dirty="0" err="1">
                <a:solidFill>
                  <a:srgbClr val="000000"/>
                </a:solidFill>
                <a:latin typeface="PT Serif"/>
              </a:rPr>
              <a:t>Nabi</a:t>
            </a:r>
            <a:r>
              <a:rPr lang="en-US" dirty="0">
                <a:solidFill>
                  <a:srgbClr val="000000"/>
                </a:solidFill>
                <a:latin typeface="PT Serif"/>
              </a:rPr>
              <a:t> </a:t>
            </a:r>
            <a:r>
              <a:rPr lang="en-US" dirty="0" err="1">
                <a:solidFill>
                  <a:srgbClr val="000000"/>
                </a:solidFill>
                <a:latin typeface="PT Serif"/>
              </a:rPr>
              <a:t>menjawab</a:t>
            </a:r>
            <a:r>
              <a:rPr lang="en-US" dirty="0">
                <a:solidFill>
                  <a:srgbClr val="000000"/>
                </a:solidFill>
                <a:latin typeface="PT Serif"/>
              </a:rPr>
              <a:t>, </a:t>
            </a:r>
            <a:r>
              <a:rPr lang="en-US" dirty="0" err="1">
                <a:solidFill>
                  <a:srgbClr val="000000"/>
                </a:solidFill>
                <a:latin typeface="PT Serif"/>
              </a:rPr>
              <a:t>bila</a:t>
            </a:r>
            <a:r>
              <a:rPr lang="en-US" dirty="0">
                <a:solidFill>
                  <a:srgbClr val="000000"/>
                </a:solidFill>
                <a:latin typeface="PT Serif"/>
              </a:rPr>
              <a:t> </a:t>
            </a:r>
            <a:r>
              <a:rPr lang="en-US" dirty="0" err="1">
                <a:solidFill>
                  <a:srgbClr val="000000"/>
                </a:solidFill>
                <a:latin typeface="PT Serif"/>
              </a:rPr>
              <a:t>seseorang</a:t>
            </a:r>
            <a:r>
              <a:rPr lang="en-US" dirty="0">
                <a:solidFill>
                  <a:srgbClr val="000000"/>
                </a:solidFill>
                <a:latin typeface="PT Serif"/>
              </a:rPr>
              <a:t> </a:t>
            </a:r>
            <a:r>
              <a:rPr lang="en-US" dirty="0" err="1">
                <a:solidFill>
                  <a:srgbClr val="000000"/>
                </a:solidFill>
                <a:latin typeface="PT Serif"/>
              </a:rPr>
              <a:t>mencela</a:t>
            </a:r>
            <a:r>
              <a:rPr lang="en-US" dirty="0">
                <a:solidFill>
                  <a:srgbClr val="000000"/>
                </a:solidFill>
                <a:latin typeface="PT Serif"/>
              </a:rPr>
              <a:t> orang </a:t>
            </a:r>
            <a:r>
              <a:rPr lang="en-US" dirty="0" err="1">
                <a:solidFill>
                  <a:srgbClr val="000000"/>
                </a:solidFill>
                <a:latin typeface="PT Serif"/>
              </a:rPr>
              <a:t>tua</a:t>
            </a:r>
            <a:r>
              <a:rPr lang="en-US" dirty="0">
                <a:solidFill>
                  <a:srgbClr val="000000"/>
                </a:solidFill>
                <a:latin typeface="PT Serif"/>
              </a:rPr>
              <a:t> </a:t>
            </a:r>
            <a:r>
              <a:rPr lang="en-US" dirty="0" err="1">
                <a:solidFill>
                  <a:srgbClr val="000000"/>
                </a:solidFill>
                <a:latin typeface="PT Serif"/>
              </a:rPr>
              <a:t>dari</a:t>
            </a:r>
            <a:r>
              <a:rPr lang="en-US" dirty="0">
                <a:solidFill>
                  <a:srgbClr val="000000"/>
                </a:solidFill>
                <a:latin typeface="PT Serif"/>
              </a:rPr>
              <a:t> orang lain, </a:t>
            </a:r>
            <a:r>
              <a:rPr lang="en-US" dirty="0" err="1">
                <a:solidFill>
                  <a:srgbClr val="000000"/>
                </a:solidFill>
                <a:latin typeface="PT Serif"/>
              </a:rPr>
              <a:t>baik</a:t>
            </a:r>
            <a:r>
              <a:rPr lang="en-US" dirty="0">
                <a:solidFill>
                  <a:srgbClr val="000000"/>
                </a:solidFill>
                <a:latin typeface="PT Serif"/>
              </a:rPr>
              <a:t> </a:t>
            </a:r>
            <a:r>
              <a:rPr lang="en-US" dirty="0" err="1">
                <a:solidFill>
                  <a:srgbClr val="000000"/>
                </a:solidFill>
                <a:latin typeface="PT Serif"/>
              </a:rPr>
              <a:t>bapak</a:t>
            </a:r>
            <a:r>
              <a:rPr lang="en-US" dirty="0">
                <a:solidFill>
                  <a:srgbClr val="000000"/>
                </a:solidFill>
                <a:latin typeface="PT Serif"/>
              </a:rPr>
              <a:t> </a:t>
            </a:r>
            <a:r>
              <a:rPr lang="en-US" dirty="0" err="1">
                <a:solidFill>
                  <a:srgbClr val="000000"/>
                </a:solidFill>
                <a:latin typeface="PT Serif"/>
              </a:rPr>
              <a:t>maupun</a:t>
            </a:r>
            <a:r>
              <a:rPr lang="en-US" dirty="0">
                <a:solidFill>
                  <a:srgbClr val="000000"/>
                </a:solidFill>
                <a:latin typeface="PT Serif"/>
              </a:rPr>
              <a:t> </a:t>
            </a:r>
            <a:r>
              <a:rPr lang="en-US" dirty="0" err="1">
                <a:solidFill>
                  <a:srgbClr val="000000"/>
                </a:solidFill>
                <a:latin typeface="PT Serif"/>
              </a:rPr>
              <a:t>ibunya</a:t>
            </a:r>
            <a:r>
              <a:rPr lang="en-US" dirty="0">
                <a:solidFill>
                  <a:srgbClr val="000000"/>
                </a:solidFill>
                <a:latin typeface="PT Serif"/>
              </a:rPr>
              <a:t>.” (HR: al-</a:t>
            </a:r>
            <a:r>
              <a:rPr lang="en-US" dirty="0" err="1">
                <a:solidFill>
                  <a:srgbClr val="000000"/>
                </a:solidFill>
                <a:latin typeface="PT Serif"/>
              </a:rPr>
              <a:t>Bukhari</a:t>
            </a:r>
            <a:r>
              <a:rPr lang="en-US" dirty="0">
                <a:solidFill>
                  <a:srgbClr val="000000"/>
                </a:solidFill>
                <a:latin typeface="PT Serif"/>
              </a:rPr>
              <a:t>)</a:t>
            </a:r>
            <a:endParaRPr lang="en-US" dirty="0">
              <a:solidFill>
                <a:srgbClr val="000000"/>
              </a:solidFill>
              <a:latin typeface="Heebo"/>
            </a:endParaRPr>
          </a:p>
          <a:p>
            <a:r>
              <a:rPr lang="en-US" dirty="0">
                <a:solidFill>
                  <a:srgbClr val="000000"/>
                </a:solidFill>
                <a:latin typeface="Heebo"/>
              </a:rPr>
              <a:t/>
            </a:r>
            <a:br>
              <a:rPr lang="en-US" dirty="0">
                <a:solidFill>
                  <a:srgbClr val="000000"/>
                </a:solidFill>
                <a:latin typeface="Heebo"/>
              </a:rPr>
            </a:br>
            <a:endParaRPr lang="ar-EG" dirty="0"/>
          </a:p>
        </p:txBody>
      </p:sp>
    </p:spTree>
    <p:extLst>
      <p:ext uri="{BB962C8B-B14F-4D97-AF65-F5344CB8AC3E}">
        <p14:creationId xmlns:p14="http://schemas.microsoft.com/office/powerpoint/2010/main" val="2140223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20000"/>
          </a:bodyPr>
          <a:lstStyle/>
          <a:p>
            <a:pPr marL="0" indent="0" algn="l">
              <a:buNone/>
            </a:pPr>
            <a:endParaRPr lang="en-US" dirty="0" smtClean="0"/>
          </a:p>
          <a:p>
            <a:pPr marL="0" indent="0" algn="l">
              <a:buNone/>
            </a:pPr>
            <a:r>
              <a:rPr lang="en-US" dirty="0" smtClean="0"/>
              <a:t>“ </a:t>
            </a:r>
            <a:r>
              <a:rPr lang="en-US" dirty="0" err="1" smtClean="0"/>
              <a:t>aku</a:t>
            </a:r>
            <a:r>
              <a:rPr lang="en-US" dirty="0" smtClean="0"/>
              <a:t> </a:t>
            </a:r>
            <a:r>
              <a:rPr lang="en-US" dirty="0" err="1" smtClean="0"/>
              <a:t>tidak</a:t>
            </a:r>
            <a:r>
              <a:rPr lang="en-US" dirty="0" smtClean="0"/>
              <a:t> </a:t>
            </a:r>
            <a:r>
              <a:rPr lang="en-US" dirty="0" err="1" smtClean="0"/>
              <a:t>akan</a:t>
            </a:r>
            <a:r>
              <a:rPr lang="en-US" dirty="0" smtClean="0"/>
              <a:t> </a:t>
            </a:r>
            <a:r>
              <a:rPr lang="en-US" dirty="0" err="1" smtClean="0"/>
              <a:t>menyembah</a:t>
            </a:r>
            <a:r>
              <a:rPr lang="en-US" dirty="0" smtClean="0"/>
              <a:t> </a:t>
            </a:r>
            <a:r>
              <a:rPr lang="en-US" dirty="0" err="1" smtClean="0"/>
              <a:t>apa</a:t>
            </a:r>
            <a:r>
              <a:rPr lang="en-US" dirty="0" smtClean="0"/>
              <a:t> yang </a:t>
            </a:r>
            <a:r>
              <a:rPr lang="en-US" dirty="0" err="1" smtClean="0"/>
              <a:t>kamu</a:t>
            </a:r>
            <a:r>
              <a:rPr lang="en-US" dirty="0" smtClean="0"/>
              <a:t> </a:t>
            </a:r>
            <a:r>
              <a:rPr lang="en-US" dirty="0" err="1" smtClean="0"/>
              <a:t>sembah</a:t>
            </a:r>
            <a:r>
              <a:rPr lang="en-US" dirty="0" smtClean="0"/>
              <a:t>, </a:t>
            </a:r>
            <a:r>
              <a:rPr lang="en-US" dirty="0" err="1" smtClean="0"/>
              <a:t>kamu</a:t>
            </a:r>
            <a:r>
              <a:rPr lang="en-US" dirty="0" smtClean="0"/>
              <a:t> </a:t>
            </a:r>
            <a:r>
              <a:rPr lang="en-US" dirty="0" err="1" smtClean="0"/>
              <a:t>bukan</a:t>
            </a:r>
            <a:r>
              <a:rPr lang="en-US" dirty="0" smtClean="0"/>
              <a:t> </a:t>
            </a:r>
            <a:r>
              <a:rPr lang="en-US" dirty="0" err="1" smtClean="0"/>
              <a:t>penyembah</a:t>
            </a:r>
            <a:r>
              <a:rPr lang="en-US" dirty="0" smtClean="0"/>
              <a:t> </a:t>
            </a:r>
            <a:r>
              <a:rPr lang="en-US" dirty="0" err="1" smtClean="0"/>
              <a:t>Tuhan</a:t>
            </a:r>
            <a:r>
              <a:rPr lang="en-US" dirty="0" smtClean="0"/>
              <a:t> yang </a:t>
            </a:r>
            <a:r>
              <a:rPr lang="en-US" dirty="0" err="1" smtClean="0"/>
              <a:t>aku</a:t>
            </a:r>
            <a:r>
              <a:rPr lang="en-US" dirty="0" smtClean="0"/>
              <a:t> </a:t>
            </a:r>
            <a:r>
              <a:rPr lang="en-US" dirty="0" err="1" smtClean="0"/>
              <a:t>sembah</a:t>
            </a:r>
            <a:r>
              <a:rPr lang="en-US" dirty="0" smtClean="0"/>
              <a:t>”</a:t>
            </a:r>
          </a:p>
          <a:p>
            <a:pPr marL="0" indent="0" algn="l">
              <a:buNone/>
            </a:pPr>
            <a:r>
              <a:rPr lang="en-US" dirty="0" err="1" smtClean="0"/>
              <a:t>Pernyataan</a:t>
            </a:r>
            <a:r>
              <a:rPr lang="en-US" dirty="0" smtClean="0"/>
              <a:t> </a:t>
            </a:r>
            <a:r>
              <a:rPr lang="en-US" dirty="0" err="1" smtClean="0"/>
              <a:t>ini</a:t>
            </a:r>
            <a:r>
              <a:rPr lang="en-US" dirty="0" smtClean="0"/>
              <a:t> </a:t>
            </a:r>
            <a:r>
              <a:rPr lang="en-US" dirty="0" err="1" smtClean="0"/>
              <a:t>menunjukkan</a:t>
            </a:r>
            <a:r>
              <a:rPr lang="en-US" dirty="0" smtClean="0"/>
              <a:t> </a:t>
            </a:r>
            <a:r>
              <a:rPr lang="en-US" dirty="0" err="1" smtClean="0"/>
              <a:t>bahwa</a:t>
            </a:r>
            <a:r>
              <a:rPr lang="en-US" dirty="0" smtClean="0"/>
              <a:t> orang </a:t>
            </a:r>
            <a:r>
              <a:rPr lang="en-US" dirty="0" err="1" smtClean="0"/>
              <a:t>muslim</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menyamai</a:t>
            </a:r>
            <a:r>
              <a:rPr lang="en-US" dirty="0" smtClean="0"/>
              <a:t> </a:t>
            </a:r>
            <a:r>
              <a:rPr lang="en-US" dirty="0" err="1" smtClean="0"/>
              <a:t>dalam</a:t>
            </a:r>
            <a:r>
              <a:rPr lang="en-US" dirty="0" smtClean="0"/>
              <a:t> </a:t>
            </a:r>
            <a:r>
              <a:rPr lang="en-US" dirty="0" err="1" smtClean="0"/>
              <a:t>hal</a:t>
            </a:r>
            <a:r>
              <a:rPr lang="en-US" dirty="0" smtClean="0"/>
              <a:t> </a:t>
            </a:r>
            <a:r>
              <a:rPr lang="en-US" dirty="0" err="1" smtClean="0"/>
              <a:t>ibadah</a:t>
            </a:r>
            <a:r>
              <a:rPr lang="en-US" dirty="0" smtClean="0"/>
              <a:t> </a:t>
            </a:r>
            <a:r>
              <a:rPr lang="en-US" dirty="0" err="1" smtClean="0"/>
              <a:t>dengan</a:t>
            </a:r>
            <a:r>
              <a:rPr lang="en-US" dirty="0" smtClean="0"/>
              <a:t> orang </a:t>
            </a:r>
            <a:r>
              <a:rPr lang="en-US" dirty="0" err="1" smtClean="0"/>
              <a:t>kafir</a:t>
            </a:r>
            <a:r>
              <a:rPr lang="en-US" dirty="0" smtClean="0"/>
              <a:t>.</a:t>
            </a:r>
          </a:p>
          <a:p>
            <a:pPr marL="0" indent="0" algn="l">
              <a:buNone/>
            </a:pPr>
            <a:r>
              <a:rPr lang="en-US" dirty="0" err="1" smtClean="0"/>
              <a:t>Sementara</a:t>
            </a:r>
            <a:r>
              <a:rPr lang="en-US" dirty="0" smtClean="0"/>
              <a:t> orang </a:t>
            </a:r>
            <a:r>
              <a:rPr lang="en-US" dirty="0" err="1" smtClean="0"/>
              <a:t>kafir</a:t>
            </a:r>
            <a:r>
              <a:rPr lang="en-US" dirty="0" smtClean="0"/>
              <a:t>, </a:t>
            </a:r>
            <a:r>
              <a:rPr lang="en-US" dirty="0" err="1" smtClean="0"/>
              <a:t>walaupun</a:t>
            </a:r>
            <a:r>
              <a:rPr lang="en-US" dirty="0" smtClean="0"/>
              <a:t> </a:t>
            </a:r>
            <a:r>
              <a:rPr lang="en-US" dirty="0" err="1" smtClean="0"/>
              <a:t>mereka</a:t>
            </a:r>
            <a:r>
              <a:rPr lang="en-US" dirty="0" smtClean="0"/>
              <a:t> </a:t>
            </a:r>
            <a:r>
              <a:rPr lang="en-US" dirty="0" err="1" smtClean="0"/>
              <a:t>bukan</a:t>
            </a:r>
            <a:r>
              <a:rPr lang="en-US" dirty="0" smtClean="0"/>
              <a:t> </a:t>
            </a:r>
            <a:r>
              <a:rPr lang="ar-SA" dirty="0" smtClean="0"/>
              <a:t>  </a:t>
            </a:r>
            <a:endParaRPr lang="en-US" dirty="0" smtClean="0"/>
          </a:p>
          <a:p>
            <a:pPr marL="0" indent="0" algn="l">
              <a:buNone/>
            </a:pPr>
            <a:r>
              <a:rPr lang="en-US" dirty="0" err="1" smtClean="0"/>
              <a:t>penyembah</a:t>
            </a:r>
            <a:r>
              <a:rPr lang="en-US" dirty="0" smtClean="0"/>
              <a:t> Allah, </a:t>
            </a:r>
            <a:r>
              <a:rPr lang="en-US" dirty="0" err="1" smtClean="0"/>
              <a:t>mereka</a:t>
            </a:r>
            <a:r>
              <a:rPr lang="en-US" dirty="0" smtClean="0"/>
              <a:t> </a:t>
            </a:r>
            <a:r>
              <a:rPr lang="en-US" dirty="0" err="1" smtClean="0"/>
              <a:t>bisa</a:t>
            </a:r>
            <a:r>
              <a:rPr lang="en-US" dirty="0" smtClean="0"/>
              <a:t> </a:t>
            </a:r>
            <a:r>
              <a:rPr lang="en-US" dirty="0" err="1" smtClean="0"/>
              <a:t>saja</a:t>
            </a:r>
            <a:r>
              <a:rPr lang="en-US" dirty="0" smtClean="0"/>
              <a:t> </a:t>
            </a:r>
            <a:r>
              <a:rPr lang="en-US" dirty="0" err="1" smtClean="0"/>
              <a:t>melakukan</a:t>
            </a:r>
            <a:r>
              <a:rPr lang="en-US" dirty="0" smtClean="0"/>
              <a:t> </a:t>
            </a:r>
            <a:r>
              <a:rPr lang="en-US" dirty="0" err="1" smtClean="0"/>
              <a:t>sesuatu</a:t>
            </a:r>
            <a:r>
              <a:rPr lang="en-US" dirty="0" smtClean="0"/>
              <a:t> </a:t>
            </a:r>
            <a:r>
              <a:rPr lang="en-US" dirty="0" err="1" smtClean="0"/>
              <a:t>ibadah</a:t>
            </a:r>
            <a:r>
              <a:rPr lang="en-US" dirty="0" smtClean="0"/>
              <a:t> agar </a:t>
            </a:r>
            <a:r>
              <a:rPr lang="en-US" dirty="0" err="1" smtClean="0"/>
              <a:t>terlihat</a:t>
            </a:r>
            <a:r>
              <a:rPr lang="en-US" dirty="0" smtClean="0"/>
              <a:t> </a:t>
            </a:r>
            <a:r>
              <a:rPr lang="en-US" dirty="0" err="1" smtClean="0"/>
              <a:t>sebagai</a:t>
            </a:r>
            <a:r>
              <a:rPr lang="en-US" dirty="0" smtClean="0"/>
              <a:t> </a:t>
            </a:r>
            <a:r>
              <a:rPr lang="en-US" dirty="0" err="1" smtClean="0"/>
              <a:t>muslim</a:t>
            </a:r>
            <a:endParaRPr lang="ar-EG" dirty="0"/>
          </a:p>
        </p:txBody>
      </p:sp>
    </p:spTree>
    <p:extLst>
      <p:ext uri="{BB962C8B-B14F-4D97-AF65-F5344CB8AC3E}">
        <p14:creationId xmlns:p14="http://schemas.microsoft.com/office/powerpoint/2010/main" val="2667769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ar-EG" dirty="0"/>
          </a:p>
        </p:txBody>
      </p:sp>
      <p:sp>
        <p:nvSpPr>
          <p:cNvPr id="3" name="Content Placeholder 2"/>
          <p:cNvSpPr>
            <a:spLocks noGrp="1"/>
          </p:cNvSpPr>
          <p:nvPr>
            <p:ph idx="1"/>
          </p:nvPr>
        </p:nvSpPr>
        <p:spPr/>
        <p:txBody>
          <a:bodyPr/>
          <a:lstStyle/>
          <a:p>
            <a:pPr marL="0" indent="0" algn="l">
              <a:buNone/>
            </a:pPr>
            <a:r>
              <a:rPr lang="en-US" dirty="0" smtClean="0"/>
              <a:t>Man </a:t>
            </a:r>
            <a:r>
              <a:rPr lang="en-US" dirty="0" err="1" smtClean="0"/>
              <a:t>tasyabbaha</a:t>
            </a:r>
            <a:r>
              <a:rPr lang="en-US" dirty="0" smtClean="0"/>
              <a:t> </a:t>
            </a:r>
            <a:r>
              <a:rPr lang="en-US" dirty="0" err="1" smtClean="0"/>
              <a:t>biqaumin</a:t>
            </a:r>
            <a:r>
              <a:rPr lang="en-US" dirty="0" smtClean="0"/>
              <a:t> </a:t>
            </a:r>
            <a:r>
              <a:rPr lang="en-US" dirty="0" err="1" smtClean="0"/>
              <a:t>fahua</a:t>
            </a:r>
            <a:r>
              <a:rPr lang="en-US" dirty="0" smtClean="0"/>
              <a:t> </a:t>
            </a:r>
            <a:r>
              <a:rPr lang="en-US" dirty="0" err="1" smtClean="0"/>
              <a:t>minhum</a:t>
            </a:r>
            <a:r>
              <a:rPr lang="en-US" dirty="0" smtClean="0"/>
              <a:t>” (</a:t>
            </a:r>
            <a:r>
              <a:rPr lang="en-US" dirty="0" err="1" smtClean="0"/>
              <a:t>barangsiapa</a:t>
            </a:r>
            <a:r>
              <a:rPr lang="en-US" dirty="0" smtClean="0"/>
              <a:t> yang </a:t>
            </a:r>
            <a:r>
              <a:rPr lang="en-US" dirty="0" err="1" smtClean="0"/>
              <a:t>menyerupai</a:t>
            </a:r>
            <a:r>
              <a:rPr lang="en-US" dirty="0" smtClean="0"/>
              <a:t> </a:t>
            </a:r>
            <a:r>
              <a:rPr lang="en-US" dirty="0" err="1" smtClean="0"/>
              <a:t>suatu</a:t>
            </a:r>
            <a:r>
              <a:rPr lang="en-US" dirty="0" smtClean="0"/>
              <a:t> </a:t>
            </a:r>
            <a:r>
              <a:rPr lang="en-US" dirty="0" err="1" smtClean="0"/>
              <a:t>kaum</a:t>
            </a:r>
            <a:r>
              <a:rPr lang="en-US" dirty="0" smtClean="0"/>
              <a:t> </a:t>
            </a:r>
            <a:r>
              <a:rPr lang="ar-SA" dirty="0" smtClean="0"/>
              <a:t>  </a:t>
            </a:r>
            <a:r>
              <a:rPr lang="en-US" dirty="0" err="1" smtClean="0"/>
              <a:t>maka</a:t>
            </a:r>
            <a:r>
              <a:rPr lang="en-US" dirty="0" smtClean="0"/>
              <a:t> </a:t>
            </a:r>
            <a:r>
              <a:rPr lang="en-US" dirty="0" err="1" smtClean="0"/>
              <a:t>ia</a:t>
            </a:r>
            <a:r>
              <a:rPr lang="en-US" dirty="0" smtClean="0"/>
              <a:t> </a:t>
            </a:r>
            <a:r>
              <a:rPr lang="en-US" dirty="0" err="1" smtClean="0"/>
              <a:t>termasuk</a:t>
            </a:r>
            <a:r>
              <a:rPr lang="en-US" dirty="0" smtClean="0"/>
              <a:t> </a:t>
            </a:r>
            <a:r>
              <a:rPr lang="en-US" dirty="0" err="1" smtClean="0"/>
              <a:t>kaum</a:t>
            </a:r>
            <a:r>
              <a:rPr lang="en-US" dirty="0" smtClean="0"/>
              <a:t> </a:t>
            </a:r>
            <a:r>
              <a:rPr lang="en-US" dirty="0" err="1" smtClean="0"/>
              <a:t>tersebut</a:t>
            </a:r>
            <a:endParaRPr lang="ar-EG" dirty="0"/>
          </a:p>
        </p:txBody>
      </p:sp>
    </p:spTree>
    <p:extLst>
      <p:ext uri="{BB962C8B-B14F-4D97-AF65-F5344CB8AC3E}">
        <p14:creationId xmlns:p14="http://schemas.microsoft.com/office/powerpoint/2010/main" val="232800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marL="0" indent="0" algn="l" rtl="0">
              <a:buNone/>
            </a:pPr>
            <a:r>
              <a:rPr lang="en-US" dirty="0" err="1" smtClean="0"/>
              <a:t>Untukmu</a:t>
            </a:r>
            <a:r>
              <a:rPr lang="en-US" dirty="0" smtClean="0"/>
              <a:t> </a:t>
            </a:r>
            <a:r>
              <a:rPr lang="en-US" dirty="0" err="1" smtClean="0"/>
              <a:t>agamamu</a:t>
            </a:r>
            <a:r>
              <a:rPr lang="en-US" dirty="0" smtClean="0"/>
              <a:t> </a:t>
            </a:r>
            <a:r>
              <a:rPr lang="en-US" dirty="0" err="1" smtClean="0"/>
              <a:t>dan</a:t>
            </a:r>
            <a:r>
              <a:rPr lang="en-US" dirty="0" smtClean="0"/>
              <a:t> </a:t>
            </a:r>
            <a:r>
              <a:rPr lang="en-US" dirty="0" err="1" smtClean="0"/>
              <a:t>untukku</a:t>
            </a:r>
            <a:r>
              <a:rPr lang="en-US" dirty="0" smtClean="0"/>
              <a:t> </a:t>
            </a:r>
            <a:r>
              <a:rPr lang="en-US" dirty="0" err="1" smtClean="0"/>
              <a:t>agamaku</a:t>
            </a:r>
            <a:r>
              <a:rPr lang="en-US" dirty="0" smtClean="0"/>
              <a:t>:</a:t>
            </a:r>
          </a:p>
          <a:p>
            <a:pPr marL="0" indent="0" algn="l" rtl="0">
              <a:buNone/>
            </a:pPr>
            <a:r>
              <a:rPr lang="en-US" dirty="0" err="1" smtClean="0"/>
              <a:t>Tidak</a:t>
            </a:r>
            <a:r>
              <a:rPr lang="en-US" dirty="0" smtClean="0"/>
              <a:t> </a:t>
            </a:r>
            <a:r>
              <a:rPr lang="en-US" dirty="0" err="1" smtClean="0"/>
              <a:t>ada</a:t>
            </a:r>
            <a:r>
              <a:rPr lang="en-US" dirty="0" smtClean="0"/>
              <a:t> </a:t>
            </a:r>
            <a:r>
              <a:rPr lang="en-US" dirty="0" err="1" smtClean="0"/>
              <a:t>kompromi</a:t>
            </a:r>
            <a:r>
              <a:rPr lang="en-US" dirty="0" smtClean="0"/>
              <a:t> </a:t>
            </a:r>
            <a:r>
              <a:rPr lang="en-US" dirty="0" err="1" smtClean="0"/>
              <a:t>dalam</a:t>
            </a:r>
            <a:r>
              <a:rPr lang="en-US" dirty="0" smtClean="0"/>
              <a:t> </a:t>
            </a:r>
            <a:r>
              <a:rPr lang="en-US" dirty="0" err="1" smtClean="0"/>
              <a:t>urusan</a:t>
            </a:r>
            <a:r>
              <a:rPr lang="en-US" dirty="0" smtClean="0"/>
              <a:t> </a:t>
            </a:r>
            <a:r>
              <a:rPr lang="en-US" dirty="0" err="1" smtClean="0"/>
              <a:t>beribadah</a:t>
            </a:r>
            <a:endParaRPr lang="en-US" dirty="0" smtClean="0"/>
          </a:p>
          <a:p>
            <a:pPr marL="0" indent="0" algn="l" rtl="0">
              <a:buNone/>
            </a:pPr>
            <a:r>
              <a:rPr lang="en-US" dirty="0" err="1" smtClean="0"/>
              <a:t>Dalam</a:t>
            </a:r>
            <a:r>
              <a:rPr lang="en-US" dirty="0" smtClean="0"/>
              <a:t> </a:t>
            </a:r>
            <a:r>
              <a:rPr lang="en-US" dirty="0" err="1" smtClean="0"/>
              <a:t>urusan</a:t>
            </a:r>
            <a:r>
              <a:rPr lang="en-US" dirty="0" smtClean="0"/>
              <a:t> </a:t>
            </a:r>
            <a:r>
              <a:rPr lang="en-US" dirty="0" err="1" smtClean="0"/>
              <a:t>bertetangga</a:t>
            </a:r>
            <a:r>
              <a:rPr lang="en-US" dirty="0" smtClean="0"/>
              <a:t> </a:t>
            </a:r>
            <a:r>
              <a:rPr lang="en-US" dirty="0" err="1" smtClean="0"/>
              <a:t>dan</a:t>
            </a:r>
            <a:r>
              <a:rPr lang="en-US" dirty="0" smtClean="0"/>
              <a:t> </a:t>
            </a:r>
            <a:r>
              <a:rPr lang="en-US" dirty="0" err="1" smtClean="0"/>
              <a:t>pertemanan</a:t>
            </a:r>
            <a:r>
              <a:rPr lang="en-US" dirty="0" smtClean="0"/>
              <a:t>?</a:t>
            </a:r>
          </a:p>
          <a:p>
            <a:pPr marL="0" indent="0" algn="l" rtl="0">
              <a:buNone/>
            </a:pPr>
            <a:endParaRPr lang="ar-EG" dirty="0"/>
          </a:p>
        </p:txBody>
      </p:sp>
    </p:spTree>
    <p:extLst>
      <p:ext uri="{BB962C8B-B14F-4D97-AF65-F5344CB8AC3E}">
        <p14:creationId xmlns:p14="http://schemas.microsoft.com/office/powerpoint/2010/main" val="141498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pPr algn="just"/>
            <a:r>
              <a:rPr lang="en-US" b="0" i="0" dirty="0" err="1" smtClean="0">
                <a:solidFill>
                  <a:srgbClr val="555555"/>
                </a:solidFill>
                <a:effectLst/>
                <a:latin typeface="Roboto"/>
              </a:rPr>
              <a:t>Toleransi</a:t>
            </a:r>
            <a:r>
              <a:rPr lang="en-US" b="0" i="0" dirty="0" smtClean="0">
                <a:solidFill>
                  <a:srgbClr val="555555"/>
                </a:solidFill>
                <a:effectLst/>
                <a:latin typeface="Roboto"/>
              </a:rPr>
              <a:t> </a:t>
            </a:r>
            <a:r>
              <a:rPr lang="en-US" b="0" i="0" dirty="0" err="1" smtClean="0">
                <a:solidFill>
                  <a:srgbClr val="555555"/>
                </a:solidFill>
                <a:effectLst/>
                <a:latin typeface="Roboto"/>
              </a:rPr>
              <a:t>merupakan</a:t>
            </a:r>
            <a:r>
              <a:rPr lang="en-US" b="0" i="0" dirty="0" smtClean="0">
                <a:solidFill>
                  <a:srgbClr val="555555"/>
                </a:solidFill>
                <a:effectLst/>
                <a:latin typeface="Roboto"/>
              </a:rPr>
              <a:t> </a:t>
            </a:r>
            <a:r>
              <a:rPr lang="en-US" b="0" i="0" dirty="0" err="1" smtClean="0">
                <a:solidFill>
                  <a:srgbClr val="555555"/>
                </a:solidFill>
                <a:effectLst/>
                <a:latin typeface="Roboto"/>
              </a:rPr>
              <a:t>sikap</a:t>
            </a:r>
            <a:r>
              <a:rPr lang="en-US" b="0" i="0" dirty="0" smtClean="0">
                <a:solidFill>
                  <a:srgbClr val="555555"/>
                </a:solidFill>
                <a:effectLst/>
                <a:latin typeface="Roboto"/>
              </a:rPr>
              <a:t> </a:t>
            </a:r>
            <a:r>
              <a:rPr lang="en-US" b="0" i="0" dirty="0" err="1" smtClean="0">
                <a:solidFill>
                  <a:srgbClr val="555555"/>
                </a:solidFill>
                <a:effectLst/>
                <a:latin typeface="Roboto"/>
              </a:rPr>
              <a:t>terbuka</a:t>
            </a:r>
            <a:r>
              <a:rPr lang="en-US" b="0" i="0" dirty="0" smtClean="0">
                <a:solidFill>
                  <a:srgbClr val="555555"/>
                </a:solidFill>
                <a:effectLst/>
                <a:latin typeface="Roboto"/>
              </a:rPr>
              <a:t> </a:t>
            </a:r>
            <a:r>
              <a:rPr lang="en-US" b="0" i="0" dirty="0" err="1" smtClean="0">
                <a:solidFill>
                  <a:srgbClr val="555555"/>
                </a:solidFill>
                <a:effectLst/>
                <a:latin typeface="Roboto"/>
              </a:rPr>
              <a:t>dan</a:t>
            </a:r>
            <a:r>
              <a:rPr lang="en-US" b="0" i="0" dirty="0" smtClean="0">
                <a:solidFill>
                  <a:srgbClr val="555555"/>
                </a:solidFill>
                <a:effectLst/>
                <a:latin typeface="Roboto"/>
              </a:rPr>
              <a:t> </a:t>
            </a:r>
            <a:r>
              <a:rPr lang="en-US" b="0" i="0" dirty="0" err="1" smtClean="0">
                <a:solidFill>
                  <a:srgbClr val="555555"/>
                </a:solidFill>
                <a:effectLst/>
                <a:latin typeface="Roboto"/>
              </a:rPr>
              <a:t>mau</a:t>
            </a:r>
            <a:r>
              <a:rPr lang="en-US" b="0" i="0" dirty="0" smtClean="0">
                <a:solidFill>
                  <a:srgbClr val="555555"/>
                </a:solidFill>
                <a:effectLst/>
                <a:latin typeface="Roboto"/>
              </a:rPr>
              <a:t> </a:t>
            </a:r>
            <a:r>
              <a:rPr lang="en-US" b="0" i="0" dirty="0" err="1" smtClean="0">
                <a:solidFill>
                  <a:srgbClr val="555555"/>
                </a:solidFill>
                <a:effectLst/>
                <a:latin typeface="Roboto"/>
              </a:rPr>
              <a:t>mengakui</a:t>
            </a:r>
            <a:r>
              <a:rPr lang="en-US" b="0" i="0" dirty="0" smtClean="0">
                <a:solidFill>
                  <a:srgbClr val="555555"/>
                </a:solidFill>
                <a:effectLst/>
                <a:latin typeface="Roboto"/>
              </a:rPr>
              <a:t> </a:t>
            </a:r>
            <a:r>
              <a:rPr lang="en-US" b="0" i="0" dirty="0" err="1" smtClean="0">
                <a:solidFill>
                  <a:srgbClr val="555555"/>
                </a:solidFill>
                <a:effectLst/>
                <a:latin typeface="Roboto"/>
              </a:rPr>
              <a:t>adanya</a:t>
            </a:r>
            <a:r>
              <a:rPr lang="en-US" b="0" i="0" dirty="0" smtClean="0">
                <a:solidFill>
                  <a:srgbClr val="555555"/>
                </a:solidFill>
                <a:effectLst/>
                <a:latin typeface="Roboto"/>
              </a:rPr>
              <a:t> </a:t>
            </a:r>
            <a:r>
              <a:rPr lang="en-US" b="0" i="0" dirty="0" err="1" smtClean="0">
                <a:solidFill>
                  <a:srgbClr val="555555"/>
                </a:solidFill>
                <a:effectLst/>
                <a:latin typeface="Roboto"/>
              </a:rPr>
              <a:t>berbagai</a:t>
            </a:r>
            <a:r>
              <a:rPr lang="en-US" b="0" i="0" dirty="0" smtClean="0">
                <a:solidFill>
                  <a:srgbClr val="555555"/>
                </a:solidFill>
                <a:effectLst/>
                <a:latin typeface="Roboto"/>
              </a:rPr>
              <a:t> </a:t>
            </a:r>
            <a:r>
              <a:rPr lang="en-US" b="0" i="0" dirty="0" err="1" smtClean="0">
                <a:solidFill>
                  <a:srgbClr val="555555"/>
                </a:solidFill>
                <a:effectLst/>
                <a:latin typeface="Roboto"/>
              </a:rPr>
              <a:t>macam</a:t>
            </a:r>
            <a:r>
              <a:rPr lang="en-US" b="0" i="0" dirty="0" smtClean="0">
                <a:solidFill>
                  <a:srgbClr val="555555"/>
                </a:solidFill>
                <a:effectLst/>
                <a:latin typeface="Roboto"/>
              </a:rPr>
              <a:t> </a:t>
            </a:r>
            <a:r>
              <a:rPr lang="en-US" b="0" i="0" dirty="0" err="1" smtClean="0">
                <a:solidFill>
                  <a:srgbClr val="555555"/>
                </a:solidFill>
                <a:effectLst/>
                <a:latin typeface="Roboto"/>
              </a:rPr>
              <a:t>perbedaan</a:t>
            </a:r>
            <a:r>
              <a:rPr lang="en-US" b="0" i="0" dirty="0" smtClean="0">
                <a:solidFill>
                  <a:srgbClr val="555555"/>
                </a:solidFill>
                <a:effectLst/>
                <a:latin typeface="Roboto"/>
              </a:rPr>
              <a:t>, </a:t>
            </a:r>
            <a:r>
              <a:rPr lang="en-US" b="0" i="0" dirty="0" err="1" smtClean="0">
                <a:solidFill>
                  <a:srgbClr val="555555"/>
                </a:solidFill>
                <a:effectLst/>
                <a:latin typeface="Roboto"/>
              </a:rPr>
              <a:t>baik</a:t>
            </a:r>
            <a:r>
              <a:rPr lang="en-US" b="0" i="0" dirty="0" smtClean="0">
                <a:solidFill>
                  <a:srgbClr val="555555"/>
                </a:solidFill>
                <a:effectLst/>
                <a:latin typeface="Roboto"/>
              </a:rPr>
              <a:t> </a:t>
            </a:r>
            <a:r>
              <a:rPr lang="en-US" b="0" i="0" dirty="0" err="1" smtClean="0">
                <a:solidFill>
                  <a:srgbClr val="555555"/>
                </a:solidFill>
                <a:effectLst/>
                <a:latin typeface="Roboto"/>
              </a:rPr>
              <a:t>dari</a:t>
            </a:r>
            <a:r>
              <a:rPr lang="en-US" b="0" i="0" dirty="0" smtClean="0">
                <a:solidFill>
                  <a:srgbClr val="555555"/>
                </a:solidFill>
                <a:effectLst/>
                <a:latin typeface="Roboto"/>
              </a:rPr>
              <a:t> </a:t>
            </a:r>
            <a:r>
              <a:rPr lang="en-US" b="0" i="0" dirty="0" err="1" smtClean="0">
                <a:solidFill>
                  <a:srgbClr val="555555"/>
                </a:solidFill>
                <a:effectLst/>
                <a:latin typeface="Roboto"/>
              </a:rPr>
              <a:t>sisi</a:t>
            </a:r>
            <a:r>
              <a:rPr lang="en-US" b="0" i="0" dirty="0" smtClean="0">
                <a:solidFill>
                  <a:srgbClr val="555555"/>
                </a:solidFill>
                <a:effectLst/>
                <a:latin typeface="Roboto"/>
              </a:rPr>
              <a:t> </a:t>
            </a:r>
            <a:r>
              <a:rPr lang="en-US" b="0" i="0" dirty="0" err="1" smtClean="0">
                <a:solidFill>
                  <a:srgbClr val="555555"/>
                </a:solidFill>
                <a:effectLst/>
                <a:latin typeface="Roboto"/>
              </a:rPr>
              <a:t>suku</a:t>
            </a:r>
            <a:r>
              <a:rPr lang="en-US" b="0" i="0" dirty="0" smtClean="0">
                <a:solidFill>
                  <a:srgbClr val="555555"/>
                </a:solidFill>
                <a:effectLst/>
                <a:latin typeface="Roboto"/>
              </a:rPr>
              <a:t> </a:t>
            </a:r>
            <a:r>
              <a:rPr lang="en-US" b="0" i="0" dirty="0" err="1" smtClean="0">
                <a:solidFill>
                  <a:srgbClr val="555555"/>
                </a:solidFill>
                <a:effectLst/>
                <a:latin typeface="Roboto"/>
              </a:rPr>
              <a:t>bangsa</a:t>
            </a:r>
            <a:r>
              <a:rPr lang="en-US" b="0" i="0" dirty="0" smtClean="0">
                <a:solidFill>
                  <a:srgbClr val="555555"/>
                </a:solidFill>
                <a:effectLst/>
                <a:latin typeface="Roboto"/>
              </a:rPr>
              <a:t>, </a:t>
            </a:r>
            <a:r>
              <a:rPr lang="en-US" b="0" i="0" dirty="0" err="1" smtClean="0">
                <a:solidFill>
                  <a:srgbClr val="555555"/>
                </a:solidFill>
                <a:effectLst/>
                <a:latin typeface="Roboto"/>
              </a:rPr>
              <a:t>warna</a:t>
            </a:r>
            <a:r>
              <a:rPr lang="en-US" b="0" i="0" dirty="0" smtClean="0">
                <a:solidFill>
                  <a:srgbClr val="555555"/>
                </a:solidFill>
                <a:effectLst/>
                <a:latin typeface="Roboto"/>
              </a:rPr>
              <a:t> </a:t>
            </a:r>
            <a:r>
              <a:rPr lang="en-US" b="0" i="0" dirty="0" err="1" smtClean="0">
                <a:solidFill>
                  <a:srgbClr val="555555"/>
                </a:solidFill>
                <a:effectLst/>
                <a:latin typeface="Roboto"/>
              </a:rPr>
              <a:t>kulit</a:t>
            </a:r>
            <a:r>
              <a:rPr lang="en-US" b="0" i="0" dirty="0" smtClean="0">
                <a:solidFill>
                  <a:srgbClr val="555555"/>
                </a:solidFill>
                <a:effectLst/>
                <a:latin typeface="Roboto"/>
              </a:rPr>
              <a:t>, </a:t>
            </a:r>
            <a:r>
              <a:rPr lang="en-US" b="0" i="0" dirty="0" err="1" smtClean="0">
                <a:solidFill>
                  <a:srgbClr val="555555"/>
                </a:solidFill>
                <a:effectLst/>
                <a:latin typeface="Roboto"/>
              </a:rPr>
              <a:t>bahasa</a:t>
            </a:r>
            <a:r>
              <a:rPr lang="en-US" b="0" i="0" dirty="0" smtClean="0">
                <a:solidFill>
                  <a:srgbClr val="555555"/>
                </a:solidFill>
                <a:effectLst/>
                <a:latin typeface="Roboto"/>
              </a:rPr>
              <a:t>, adapt-</a:t>
            </a:r>
            <a:r>
              <a:rPr lang="en-US" b="0" i="0" dirty="0" err="1" smtClean="0">
                <a:solidFill>
                  <a:srgbClr val="555555"/>
                </a:solidFill>
                <a:effectLst/>
                <a:latin typeface="Roboto"/>
              </a:rPr>
              <a:t>istiadat</a:t>
            </a:r>
            <a:r>
              <a:rPr lang="en-US" b="0" i="0" dirty="0" smtClean="0">
                <a:solidFill>
                  <a:srgbClr val="555555"/>
                </a:solidFill>
                <a:effectLst/>
                <a:latin typeface="Roboto"/>
              </a:rPr>
              <a:t>, </a:t>
            </a:r>
            <a:r>
              <a:rPr lang="en-US" b="0" i="0" dirty="0" err="1" smtClean="0">
                <a:solidFill>
                  <a:srgbClr val="555555"/>
                </a:solidFill>
                <a:effectLst/>
                <a:latin typeface="Roboto"/>
              </a:rPr>
              <a:t>budaya</a:t>
            </a:r>
            <a:r>
              <a:rPr lang="en-US" b="0" i="0" dirty="0" smtClean="0">
                <a:solidFill>
                  <a:srgbClr val="555555"/>
                </a:solidFill>
                <a:effectLst/>
                <a:latin typeface="Roboto"/>
              </a:rPr>
              <a:t>, </a:t>
            </a:r>
            <a:r>
              <a:rPr lang="en-US" b="0" i="0" dirty="0" err="1" smtClean="0">
                <a:solidFill>
                  <a:srgbClr val="555555"/>
                </a:solidFill>
                <a:effectLst/>
                <a:latin typeface="Roboto"/>
              </a:rPr>
              <a:t>bahasa</a:t>
            </a:r>
            <a:r>
              <a:rPr lang="en-US" b="0" i="0" dirty="0" smtClean="0">
                <a:solidFill>
                  <a:srgbClr val="555555"/>
                </a:solidFill>
                <a:effectLst/>
                <a:latin typeface="Roboto"/>
              </a:rPr>
              <a:t>, </a:t>
            </a:r>
            <a:r>
              <a:rPr lang="en-US" b="0" i="0" dirty="0" err="1" smtClean="0">
                <a:solidFill>
                  <a:srgbClr val="555555"/>
                </a:solidFill>
                <a:effectLst/>
                <a:latin typeface="Roboto"/>
              </a:rPr>
              <a:t>serta</a:t>
            </a:r>
            <a:r>
              <a:rPr lang="en-US" b="0" i="0" dirty="0" smtClean="0">
                <a:solidFill>
                  <a:srgbClr val="555555"/>
                </a:solidFill>
                <a:effectLst/>
                <a:latin typeface="Roboto"/>
              </a:rPr>
              <a:t> agama.</a:t>
            </a:r>
          </a:p>
          <a:p>
            <a:pPr algn="just"/>
            <a:r>
              <a:rPr lang="ar-EG" b="0" i="0" dirty="0" smtClean="0">
                <a:solidFill>
                  <a:srgbClr val="555555"/>
                </a:solidFill>
                <a:effectLst/>
                <a:latin typeface="Roboto"/>
              </a:rPr>
              <a:t>يَا أَيُّهَا النَّاسُ إِنَّا خَلَقْنَاكُمْ مِنْ ذَكَرٍ وَأُنْثَى وَجَعَلْنَاكُمْ شُعُوبًا وَقَبَائِلَ لِتَعَارَفُوا إِنَّ أَكْرَمَكُمْ عِنْدَ اللَّهِ أَتْقَاكُمْ إِنَّ اللَّهَ عَلِيمٌ خَبِيرٌ (13)</a:t>
            </a:r>
          </a:p>
        </p:txBody>
      </p:sp>
    </p:spTree>
    <p:extLst>
      <p:ext uri="{BB962C8B-B14F-4D97-AF65-F5344CB8AC3E}">
        <p14:creationId xmlns:p14="http://schemas.microsoft.com/office/powerpoint/2010/main" val="666747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Contoh</a:t>
            </a:r>
            <a:r>
              <a:rPr lang="en-US" dirty="0" smtClean="0"/>
              <a:t> </a:t>
            </a:r>
            <a:r>
              <a:rPr lang="en-US" dirty="0" err="1" smtClean="0"/>
              <a:t>toleransi</a:t>
            </a:r>
            <a:endParaRPr lang="ar-EG" dirty="0"/>
          </a:p>
        </p:txBody>
      </p:sp>
      <p:sp>
        <p:nvSpPr>
          <p:cNvPr id="3" name="Content Placeholder 2"/>
          <p:cNvSpPr>
            <a:spLocks noGrp="1"/>
          </p:cNvSpPr>
          <p:nvPr>
            <p:ph idx="1"/>
          </p:nvPr>
        </p:nvSpPr>
        <p:spPr/>
        <p:txBody>
          <a:bodyPr>
            <a:normAutofit/>
          </a:bodyPr>
          <a:lstStyle/>
          <a:p>
            <a:pPr marL="0" indent="0" algn="l">
              <a:buNone/>
            </a:pPr>
            <a:r>
              <a:rPr lang="en-US" dirty="0" smtClean="0"/>
              <a:t>1. </a:t>
            </a:r>
            <a:r>
              <a:rPr lang="en-US" dirty="0" err="1" smtClean="0"/>
              <a:t>Rasul</a:t>
            </a:r>
            <a:r>
              <a:rPr lang="en-US" dirty="0" smtClean="0"/>
              <a:t> </a:t>
            </a:r>
            <a:r>
              <a:rPr lang="en-US" dirty="0" err="1" smtClean="0"/>
              <a:t>sedang</a:t>
            </a:r>
            <a:r>
              <a:rPr lang="en-US" dirty="0" smtClean="0"/>
              <a:t> </a:t>
            </a:r>
            <a:r>
              <a:rPr lang="en-US" dirty="0" err="1" smtClean="0"/>
              <a:t>duduk-duduk</a:t>
            </a:r>
            <a:r>
              <a:rPr lang="en-US" dirty="0" smtClean="0"/>
              <a:t> </a:t>
            </a:r>
            <a:r>
              <a:rPr lang="en-US" dirty="0" err="1" smtClean="0"/>
              <a:t>bersama</a:t>
            </a:r>
            <a:r>
              <a:rPr lang="en-US" dirty="0" smtClean="0"/>
              <a:t> </a:t>
            </a:r>
            <a:r>
              <a:rPr lang="en-US" dirty="0" err="1" smtClean="0"/>
              <a:t>sahabat</a:t>
            </a:r>
            <a:r>
              <a:rPr lang="en-US" dirty="0" smtClean="0"/>
              <a:t>, </a:t>
            </a:r>
            <a:r>
              <a:rPr lang="en-US" dirty="0" err="1" smtClean="0"/>
              <a:t>lewatlah</a:t>
            </a:r>
            <a:r>
              <a:rPr lang="en-US" dirty="0" smtClean="0"/>
              <a:t> </a:t>
            </a:r>
            <a:r>
              <a:rPr lang="en-US" dirty="0" err="1" smtClean="0"/>
              <a:t>rombongan</a:t>
            </a:r>
            <a:r>
              <a:rPr lang="en-US" dirty="0" smtClean="0"/>
              <a:t> orang </a:t>
            </a:r>
            <a:r>
              <a:rPr lang="en-US" dirty="0" err="1" smtClean="0"/>
              <a:t>yahudi</a:t>
            </a:r>
            <a:r>
              <a:rPr lang="en-US" dirty="0" smtClean="0"/>
              <a:t> yang </a:t>
            </a:r>
            <a:r>
              <a:rPr lang="en-US" dirty="0" err="1" smtClean="0"/>
              <a:t>memanggul</a:t>
            </a:r>
            <a:r>
              <a:rPr lang="en-US" dirty="0" smtClean="0"/>
              <a:t> </a:t>
            </a:r>
            <a:r>
              <a:rPr lang="en-US" dirty="0" err="1" smtClean="0"/>
              <a:t>keranda</a:t>
            </a:r>
            <a:r>
              <a:rPr lang="en-US" dirty="0" smtClean="0"/>
              <a:t>, </a:t>
            </a:r>
            <a:r>
              <a:rPr lang="en-US" dirty="0" err="1" smtClean="0"/>
              <a:t>nabi</a:t>
            </a:r>
            <a:r>
              <a:rPr lang="en-US" dirty="0" smtClean="0"/>
              <a:t> pun </a:t>
            </a:r>
            <a:r>
              <a:rPr lang="en-US" dirty="0" err="1" smtClean="0"/>
              <a:t>berdiri</a:t>
            </a:r>
            <a:r>
              <a:rPr lang="en-US" dirty="0" smtClean="0"/>
              <a:t>, </a:t>
            </a:r>
            <a:r>
              <a:rPr lang="en-US" dirty="0" err="1" smtClean="0"/>
              <a:t>dan</a:t>
            </a:r>
            <a:r>
              <a:rPr lang="en-US" dirty="0" smtClean="0"/>
              <a:t> </a:t>
            </a:r>
            <a:endParaRPr lang="ar-SA" dirty="0" smtClean="0"/>
          </a:p>
          <a:p>
            <a:pPr marL="0" indent="0" algn="l">
              <a:buNone/>
            </a:pPr>
            <a:r>
              <a:rPr lang="en-US" dirty="0" err="1" smtClean="0"/>
              <a:t>bersabda</a:t>
            </a:r>
            <a:r>
              <a:rPr lang="en-US" dirty="0" smtClean="0"/>
              <a:t>: </a:t>
            </a:r>
            <a:r>
              <a:rPr lang="en-US" dirty="0" err="1" smtClean="0"/>
              <a:t>hormatilah</a:t>
            </a:r>
            <a:r>
              <a:rPr lang="en-US" dirty="0" smtClean="0"/>
              <a:t> </a:t>
            </a:r>
            <a:r>
              <a:rPr lang="en-US" dirty="0" err="1" smtClean="0"/>
              <a:t>ia</a:t>
            </a:r>
            <a:r>
              <a:rPr lang="en-US" dirty="0" smtClean="0"/>
              <a:t> </a:t>
            </a:r>
            <a:r>
              <a:rPr lang="en-US" dirty="0" err="1" smtClean="0"/>
              <a:t>sebagai</a:t>
            </a:r>
            <a:r>
              <a:rPr lang="en-US" dirty="0" smtClean="0"/>
              <a:t> </a:t>
            </a:r>
            <a:r>
              <a:rPr lang="en-US" dirty="0" err="1" smtClean="0"/>
              <a:t>manusia</a:t>
            </a:r>
            <a:endParaRPr lang="en-US" dirty="0" smtClean="0"/>
          </a:p>
          <a:p>
            <a:pPr marL="0" indent="0" algn="l">
              <a:buNone/>
            </a:pPr>
            <a:r>
              <a:rPr lang="en-US" dirty="0" smtClean="0"/>
              <a:t>2.Qs. Al-</a:t>
            </a:r>
            <a:r>
              <a:rPr lang="en-US" dirty="0" err="1" smtClean="0"/>
              <a:t>mumtahanah</a:t>
            </a:r>
            <a:r>
              <a:rPr lang="en-US" dirty="0" smtClean="0"/>
              <a:t> </a:t>
            </a:r>
            <a:r>
              <a:rPr lang="en-US" dirty="0" err="1" smtClean="0"/>
              <a:t>ayat</a:t>
            </a:r>
            <a:r>
              <a:rPr lang="en-US" dirty="0" smtClean="0"/>
              <a:t> 4 </a:t>
            </a:r>
            <a:r>
              <a:rPr lang="en-US" dirty="0" err="1" smtClean="0"/>
              <a:t>ttg</a:t>
            </a:r>
            <a:r>
              <a:rPr lang="en-US" dirty="0" smtClean="0"/>
              <a:t> </a:t>
            </a:r>
            <a:r>
              <a:rPr lang="en-US" dirty="0" err="1" smtClean="0"/>
              <a:t>kisah</a:t>
            </a:r>
            <a:r>
              <a:rPr lang="en-US" dirty="0" smtClean="0"/>
              <a:t> </a:t>
            </a:r>
            <a:r>
              <a:rPr lang="en-US" dirty="0" err="1" smtClean="0"/>
              <a:t>nabi</a:t>
            </a:r>
            <a:r>
              <a:rPr lang="en-US" dirty="0" smtClean="0"/>
              <a:t> Ibrahim as </a:t>
            </a:r>
          </a:p>
          <a:p>
            <a:pPr marL="0" indent="0" algn="l">
              <a:buNone/>
            </a:pPr>
            <a:r>
              <a:rPr lang="en-US" dirty="0" smtClean="0"/>
              <a:t>Yang </a:t>
            </a:r>
            <a:r>
              <a:rPr lang="en-US" dirty="0" err="1" smtClean="0"/>
              <a:t>ditegur</a:t>
            </a:r>
            <a:r>
              <a:rPr lang="en-US" dirty="0" smtClean="0"/>
              <a:t> </a:t>
            </a:r>
            <a:r>
              <a:rPr lang="en-US" dirty="0" err="1" smtClean="0"/>
              <a:t>oleh</a:t>
            </a:r>
            <a:r>
              <a:rPr lang="en-US" dirty="0" smtClean="0"/>
              <a:t> Allah </a:t>
            </a:r>
            <a:r>
              <a:rPr lang="en-US" dirty="0" err="1" smtClean="0"/>
              <a:t>saat</a:t>
            </a:r>
            <a:r>
              <a:rPr lang="en-US" dirty="0" smtClean="0"/>
              <a:t> </a:t>
            </a:r>
            <a:r>
              <a:rPr lang="en-US" dirty="0" err="1" smtClean="0"/>
              <a:t>memohonkan</a:t>
            </a:r>
            <a:r>
              <a:rPr lang="en-US" dirty="0" smtClean="0"/>
              <a:t> </a:t>
            </a:r>
            <a:r>
              <a:rPr lang="en-US" dirty="0" err="1" smtClean="0"/>
              <a:t>ampunan</a:t>
            </a:r>
            <a:r>
              <a:rPr lang="en-US" dirty="0" smtClean="0"/>
              <a:t> </a:t>
            </a:r>
            <a:r>
              <a:rPr lang="en-US" dirty="0" err="1" smtClean="0"/>
              <a:t>bagi</a:t>
            </a:r>
            <a:r>
              <a:rPr lang="en-US" dirty="0" smtClean="0"/>
              <a:t> orang </a:t>
            </a:r>
            <a:r>
              <a:rPr lang="en-US" dirty="0" err="1" smtClean="0"/>
              <a:t>tuanya</a:t>
            </a:r>
            <a:r>
              <a:rPr lang="en-US" dirty="0" smtClean="0"/>
              <a:t>  </a:t>
            </a:r>
          </a:p>
          <a:p>
            <a:pPr marL="0" indent="0" algn="l">
              <a:buNone/>
            </a:pPr>
            <a:endParaRPr lang="ar-EG" dirty="0"/>
          </a:p>
        </p:txBody>
      </p:sp>
    </p:spTree>
    <p:extLst>
      <p:ext uri="{BB962C8B-B14F-4D97-AF65-F5344CB8AC3E}">
        <p14:creationId xmlns:p14="http://schemas.microsoft.com/office/powerpoint/2010/main" val="1027144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algn="l" fontAlgn="base"/>
            <a:r>
              <a:rPr lang="en-US" b="0" i="0" dirty="0" smtClean="0">
                <a:solidFill>
                  <a:srgbClr val="000000"/>
                </a:solidFill>
                <a:effectLst/>
                <a:latin typeface="tahoma"/>
              </a:rPr>
              <a:t>2. </a:t>
            </a:r>
            <a:r>
              <a:rPr lang="en-US" b="0" i="0" dirty="0" err="1" smtClean="0">
                <a:solidFill>
                  <a:srgbClr val="000000"/>
                </a:solidFill>
                <a:effectLst/>
                <a:latin typeface="tahoma"/>
              </a:rPr>
              <a:t>Jika</a:t>
            </a:r>
            <a:r>
              <a:rPr lang="en-US" b="0" i="0" dirty="0" smtClean="0">
                <a:solidFill>
                  <a:srgbClr val="000000"/>
                </a:solidFill>
                <a:effectLst/>
                <a:latin typeface="tahoma"/>
              </a:rPr>
              <a:t> </a:t>
            </a:r>
            <a:r>
              <a:rPr lang="en-US" b="0" i="0" dirty="0" err="1" smtClean="0">
                <a:solidFill>
                  <a:srgbClr val="000000"/>
                </a:solidFill>
                <a:effectLst/>
                <a:latin typeface="tahoma"/>
              </a:rPr>
              <a:t>mereka</a:t>
            </a:r>
            <a:r>
              <a:rPr lang="en-US" b="0" i="0" dirty="0" smtClean="0">
                <a:solidFill>
                  <a:srgbClr val="000000"/>
                </a:solidFill>
                <a:effectLst/>
                <a:latin typeface="tahoma"/>
              </a:rPr>
              <a:t> </a:t>
            </a:r>
            <a:r>
              <a:rPr lang="en-US" b="0" i="0" dirty="0" err="1" smtClean="0">
                <a:solidFill>
                  <a:srgbClr val="000000"/>
                </a:solidFill>
                <a:effectLst/>
                <a:latin typeface="tahoma"/>
              </a:rPr>
              <a:t>menangkapmu</a:t>
            </a:r>
            <a:r>
              <a:rPr lang="en-US" b="0" i="0" dirty="0" smtClean="0">
                <a:solidFill>
                  <a:srgbClr val="000000"/>
                </a:solidFill>
                <a:effectLst/>
                <a:latin typeface="tahoma"/>
              </a:rPr>
              <a:t>, </a:t>
            </a:r>
            <a:r>
              <a:rPr lang="en-US" b="0" i="0" dirty="0" err="1" smtClean="0">
                <a:solidFill>
                  <a:srgbClr val="000000"/>
                </a:solidFill>
                <a:effectLst/>
                <a:latin typeface="tahoma"/>
              </a:rPr>
              <a:t>niscaya</a:t>
            </a:r>
            <a:r>
              <a:rPr lang="en-US" b="0" i="0" dirty="0" smtClean="0">
                <a:solidFill>
                  <a:srgbClr val="000000"/>
                </a:solidFill>
                <a:effectLst/>
                <a:latin typeface="tahoma"/>
              </a:rPr>
              <a:t> </a:t>
            </a:r>
            <a:r>
              <a:rPr lang="en-US" b="0" i="0" dirty="0" err="1" smtClean="0">
                <a:solidFill>
                  <a:srgbClr val="000000"/>
                </a:solidFill>
                <a:effectLst/>
                <a:latin typeface="tahoma"/>
              </a:rPr>
              <a:t>mereka</a:t>
            </a:r>
            <a:r>
              <a:rPr lang="en-US" b="0" i="0" dirty="0" smtClean="0">
                <a:solidFill>
                  <a:srgbClr val="000000"/>
                </a:solidFill>
                <a:effectLst/>
                <a:latin typeface="tahoma"/>
              </a:rPr>
              <a:t> </a:t>
            </a:r>
            <a:r>
              <a:rPr lang="en-US" b="0" i="0" dirty="0" err="1" smtClean="0">
                <a:solidFill>
                  <a:srgbClr val="000000"/>
                </a:solidFill>
                <a:effectLst/>
                <a:latin typeface="tahoma"/>
              </a:rPr>
              <a:t>bertindak</a:t>
            </a:r>
            <a:r>
              <a:rPr lang="en-US" b="0" i="0" dirty="0" smtClean="0">
                <a:solidFill>
                  <a:srgbClr val="000000"/>
                </a:solidFill>
                <a:effectLst/>
                <a:latin typeface="tahoma"/>
              </a:rPr>
              <a:t> </a:t>
            </a:r>
            <a:r>
              <a:rPr lang="en-US" b="0" i="0" dirty="0" err="1" smtClean="0">
                <a:solidFill>
                  <a:srgbClr val="000000"/>
                </a:solidFill>
                <a:effectLst/>
                <a:latin typeface="tahoma"/>
              </a:rPr>
              <a:t>sebagai</a:t>
            </a:r>
            <a:r>
              <a:rPr lang="en-US" b="0" i="0" dirty="0" smtClean="0">
                <a:solidFill>
                  <a:srgbClr val="000000"/>
                </a:solidFill>
                <a:effectLst/>
                <a:latin typeface="tahoma"/>
              </a:rPr>
              <a:t> </a:t>
            </a:r>
            <a:r>
              <a:rPr lang="en-US" b="0" i="0" dirty="0" err="1" smtClean="0">
                <a:solidFill>
                  <a:srgbClr val="000000"/>
                </a:solidFill>
                <a:effectLst/>
                <a:latin typeface="tahoma"/>
              </a:rPr>
              <a:t>musuh</a:t>
            </a:r>
            <a:r>
              <a:rPr lang="en-US" b="0" i="0" dirty="0" smtClean="0">
                <a:solidFill>
                  <a:srgbClr val="000000"/>
                </a:solidFill>
                <a:effectLst/>
                <a:latin typeface="tahoma"/>
              </a:rPr>
              <a:t> </a:t>
            </a:r>
            <a:r>
              <a:rPr lang="en-US" b="0" i="0" dirty="0" err="1" smtClean="0">
                <a:solidFill>
                  <a:srgbClr val="000000"/>
                </a:solidFill>
                <a:effectLst/>
                <a:latin typeface="tahoma"/>
              </a:rPr>
              <a:t>bagimu</a:t>
            </a:r>
            <a:r>
              <a:rPr lang="en-US" b="0" i="0" dirty="0" smtClean="0">
                <a:solidFill>
                  <a:srgbClr val="000000"/>
                </a:solidFill>
                <a:effectLst/>
                <a:latin typeface="tahoma"/>
              </a:rPr>
              <a:t> </a:t>
            </a:r>
            <a:r>
              <a:rPr lang="en-US" b="0" i="0" dirty="0" err="1" smtClean="0">
                <a:solidFill>
                  <a:srgbClr val="000000"/>
                </a:solidFill>
                <a:effectLst/>
                <a:latin typeface="tahoma"/>
              </a:rPr>
              <a:t>lalu</a:t>
            </a:r>
            <a:r>
              <a:rPr lang="en-US" b="0" i="0" dirty="0" smtClean="0">
                <a:solidFill>
                  <a:srgbClr val="000000"/>
                </a:solidFill>
                <a:effectLst/>
                <a:latin typeface="tahoma"/>
              </a:rPr>
              <a:t> </a:t>
            </a:r>
            <a:r>
              <a:rPr lang="en-US" b="0" i="0" dirty="0" err="1" smtClean="0">
                <a:solidFill>
                  <a:srgbClr val="000000"/>
                </a:solidFill>
                <a:effectLst/>
                <a:latin typeface="tahoma"/>
              </a:rPr>
              <a:t>melepaskan</a:t>
            </a:r>
            <a:r>
              <a:rPr lang="en-US" b="0" i="0" dirty="0" smtClean="0">
                <a:solidFill>
                  <a:srgbClr val="000000"/>
                </a:solidFill>
                <a:effectLst/>
                <a:latin typeface="tahoma"/>
              </a:rPr>
              <a:t> </a:t>
            </a:r>
            <a:r>
              <a:rPr lang="en-US" b="0" i="0" dirty="0" err="1" smtClean="0">
                <a:solidFill>
                  <a:srgbClr val="000000"/>
                </a:solidFill>
                <a:effectLst/>
                <a:latin typeface="tahoma"/>
              </a:rPr>
              <a:t>tangan</a:t>
            </a:r>
            <a:r>
              <a:rPr lang="en-US" b="0" i="0" dirty="0" smtClean="0">
                <a:solidFill>
                  <a:srgbClr val="000000"/>
                </a:solidFill>
                <a:effectLst/>
                <a:latin typeface="tahoma"/>
              </a:rPr>
              <a:t> </a:t>
            </a:r>
            <a:r>
              <a:rPr lang="en-US" b="0" i="0" dirty="0" err="1" smtClean="0">
                <a:solidFill>
                  <a:srgbClr val="000000"/>
                </a:solidFill>
                <a:effectLst/>
                <a:latin typeface="tahoma"/>
              </a:rPr>
              <a:t>dan</a:t>
            </a:r>
            <a:r>
              <a:rPr lang="en-US" b="0" i="0" dirty="0" smtClean="0">
                <a:solidFill>
                  <a:srgbClr val="000000"/>
                </a:solidFill>
                <a:effectLst/>
                <a:latin typeface="tahoma"/>
              </a:rPr>
              <a:t> </a:t>
            </a:r>
            <a:r>
              <a:rPr lang="en-US" b="0" i="0" dirty="0" err="1" smtClean="0">
                <a:solidFill>
                  <a:srgbClr val="000000"/>
                </a:solidFill>
                <a:effectLst/>
                <a:latin typeface="tahoma"/>
              </a:rPr>
              <a:t>lidahnya</a:t>
            </a:r>
            <a:r>
              <a:rPr lang="en-US" b="0" i="0" dirty="0" smtClean="0">
                <a:solidFill>
                  <a:srgbClr val="000000"/>
                </a:solidFill>
                <a:effectLst/>
                <a:latin typeface="tahoma"/>
              </a:rPr>
              <a:t> </a:t>
            </a:r>
            <a:r>
              <a:rPr lang="en-US" b="0" i="0" dirty="0" err="1" smtClean="0">
                <a:solidFill>
                  <a:srgbClr val="000000"/>
                </a:solidFill>
                <a:effectLst/>
                <a:latin typeface="tahoma"/>
              </a:rPr>
              <a:t>kepadamu</a:t>
            </a:r>
            <a:r>
              <a:rPr lang="en-US" b="0" i="0" dirty="0" smtClean="0">
                <a:solidFill>
                  <a:srgbClr val="000000"/>
                </a:solidFill>
                <a:effectLst/>
                <a:latin typeface="tahoma"/>
              </a:rPr>
              <a:t> </a:t>
            </a:r>
            <a:r>
              <a:rPr lang="en-US" b="0" i="0" dirty="0" err="1" smtClean="0">
                <a:solidFill>
                  <a:srgbClr val="000000"/>
                </a:solidFill>
                <a:effectLst/>
                <a:latin typeface="tahoma"/>
              </a:rPr>
              <a:t>untuk</a:t>
            </a:r>
            <a:r>
              <a:rPr lang="en-US" b="0" i="0" dirty="0" smtClean="0">
                <a:solidFill>
                  <a:srgbClr val="000000"/>
                </a:solidFill>
                <a:effectLst/>
                <a:latin typeface="tahoma"/>
              </a:rPr>
              <a:t> </a:t>
            </a:r>
            <a:r>
              <a:rPr lang="en-US" b="0" i="0" dirty="0" err="1" smtClean="0">
                <a:solidFill>
                  <a:srgbClr val="000000"/>
                </a:solidFill>
                <a:effectLst/>
                <a:latin typeface="tahoma"/>
              </a:rPr>
              <a:t>menyakiti</a:t>
            </a:r>
            <a:r>
              <a:rPr lang="en-US" b="0" i="0" dirty="0" smtClean="0">
                <a:solidFill>
                  <a:srgbClr val="000000"/>
                </a:solidFill>
                <a:effectLst/>
                <a:latin typeface="tahoma"/>
              </a:rPr>
              <a:t> </a:t>
            </a:r>
            <a:r>
              <a:rPr lang="en-US" b="0" i="0" dirty="0" err="1" smtClean="0">
                <a:solidFill>
                  <a:srgbClr val="000000"/>
                </a:solidFill>
                <a:effectLst/>
                <a:latin typeface="tahoma"/>
              </a:rPr>
              <a:t>dan</a:t>
            </a:r>
            <a:r>
              <a:rPr lang="en-US" b="0" i="0" dirty="0" smtClean="0">
                <a:solidFill>
                  <a:srgbClr val="000000"/>
                </a:solidFill>
                <a:effectLst/>
                <a:latin typeface="tahoma"/>
              </a:rPr>
              <a:t> </a:t>
            </a:r>
            <a:r>
              <a:rPr lang="en-US" b="0" i="0" dirty="0" err="1" smtClean="0">
                <a:solidFill>
                  <a:srgbClr val="000000"/>
                </a:solidFill>
                <a:effectLst/>
                <a:latin typeface="tahoma"/>
              </a:rPr>
              <a:t>mereka</a:t>
            </a:r>
            <a:r>
              <a:rPr lang="en-US" b="0" i="0" dirty="0" smtClean="0">
                <a:solidFill>
                  <a:srgbClr val="000000"/>
                </a:solidFill>
                <a:effectLst/>
                <a:latin typeface="tahoma"/>
              </a:rPr>
              <a:t> </a:t>
            </a:r>
            <a:r>
              <a:rPr lang="en-US" b="0" i="0" dirty="0" err="1" smtClean="0">
                <a:solidFill>
                  <a:srgbClr val="000000"/>
                </a:solidFill>
                <a:effectLst/>
                <a:latin typeface="tahoma"/>
              </a:rPr>
              <a:t>ingin</a:t>
            </a:r>
            <a:r>
              <a:rPr lang="en-US" b="0" i="0" dirty="0" smtClean="0">
                <a:solidFill>
                  <a:srgbClr val="000000"/>
                </a:solidFill>
                <a:effectLst/>
                <a:latin typeface="tahoma"/>
              </a:rPr>
              <a:t> agar </a:t>
            </a:r>
            <a:r>
              <a:rPr lang="en-US" b="0" i="0" dirty="0" err="1" smtClean="0">
                <a:solidFill>
                  <a:srgbClr val="000000"/>
                </a:solidFill>
                <a:effectLst/>
                <a:latin typeface="tahoma"/>
              </a:rPr>
              <a:t>kamu</a:t>
            </a:r>
            <a:r>
              <a:rPr lang="en-US" b="0" i="0" dirty="0" smtClean="0">
                <a:solidFill>
                  <a:srgbClr val="000000"/>
                </a:solidFill>
                <a:effectLst/>
                <a:latin typeface="tahoma"/>
              </a:rPr>
              <a:t> (</a:t>
            </a:r>
            <a:r>
              <a:rPr lang="en-US" b="0" i="0" dirty="0" err="1" smtClean="0">
                <a:solidFill>
                  <a:srgbClr val="000000"/>
                </a:solidFill>
                <a:effectLst/>
                <a:latin typeface="tahoma"/>
              </a:rPr>
              <a:t>kembali</a:t>
            </a:r>
            <a:r>
              <a:rPr lang="en-US" b="0" i="0" dirty="0" smtClean="0">
                <a:solidFill>
                  <a:srgbClr val="000000"/>
                </a:solidFill>
                <a:effectLst/>
                <a:latin typeface="tahoma"/>
              </a:rPr>
              <a:t>) </a:t>
            </a:r>
            <a:r>
              <a:rPr lang="en-US" b="0" i="0" dirty="0" err="1" smtClean="0">
                <a:solidFill>
                  <a:srgbClr val="000000"/>
                </a:solidFill>
                <a:effectLst/>
                <a:latin typeface="tahoma"/>
              </a:rPr>
              <a:t>kafir</a:t>
            </a:r>
            <a:r>
              <a:rPr lang="en-US" b="0" i="0" dirty="0" smtClean="0">
                <a:solidFill>
                  <a:srgbClr val="000000"/>
                </a:solidFill>
                <a:effectLst/>
                <a:latin typeface="tahoma"/>
              </a:rPr>
              <a:t>.</a:t>
            </a:r>
          </a:p>
          <a:p>
            <a:r>
              <a:rPr lang="en-US" dirty="0" smtClean="0"/>
              <a:t/>
            </a:r>
            <a:br>
              <a:rPr lang="en-US" dirty="0" smtClean="0"/>
            </a:br>
            <a:endParaRPr lang="ar-EG" dirty="0"/>
          </a:p>
        </p:txBody>
      </p:sp>
    </p:spTree>
    <p:extLst>
      <p:ext uri="{BB962C8B-B14F-4D97-AF65-F5344CB8AC3E}">
        <p14:creationId xmlns:p14="http://schemas.microsoft.com/office/powerpoint/2010/main" val="284926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lnSpcReduction="10000"/>
          </a:bodyPr>
          <a:lstStyle/>
          <a:p>
            <a:pPr algn="l" fontAlgn="base"/>
            <a:r>
              <a:rPr lang="en-US" b="0" i="0" dirty="0" smtClean="0">
                <a:solidFill>
                  <a:srgbClr val="000000"/>
                </a:solidFill>
                <a:effectLst/>
                <a:latin typeface="tahoma"/>
              </a:rPr>
              <a:t>8. Allah </a:t>
            </a:r>
            <a:r>
              <a:rPr lang="en-US" b="0" i="0" dirty="0" err="1" smtClean="0">
                <a:solidFill>
                  <a:srgbClr val="000000"/>
                </a:solidFill>
                <a:effectLst/>
                <a:latin typeface="tahoma"/>
              </a:rPr>
              <a:t>tidak</a:t>
            </a:r>
            <a:r>
              <a:rPr lang="en-US" b="0" i="0" dirty="0" smtClean="0">
                <a:solidFill>
                  <a:srgbClr val="000000"/>
                </a:solidFill>
                <a:effectLst/>
                <a:latin typeface="tahoma"/>
              </a:rPr>
              <a:t> </a:t>
            </a:r>
            <a:r>
              <a:rPr lang="en-US" b="0" i="0" dirty="0" err="1" smtClean="0">
                <a:solidFill>
                  <a:srgbClr val="000000"/>
                </a:solidFill>
                <a:effectLst/>
                <a:latin typeface="tahoma"/>
              </a:rPr>
              <a:t>melarang</a:t>
            </a:r>
            <a:r>
              <a:rPr lang="en-US" b="0" i="0" dirty="0" smtClean="0">
                <a:solidFill>
                  <a:srgbClr val="000000"/>
                </a:solidFill>
                <a:effectLst/>
                <a:latin typeface="tahoma"/>
              </a:rPr>
              <a:t> </a:t>
            </a:r>
            <a:r>
              <a:rPr lang="en-US" b="0" i="0" dirty="0" err="1" smtClean="0">
                <a:solidFill>
                  <a:srgbClr val="000000"/>
                </a:solidFill>
                <a:effectLst/>
                <a:latin typeface="tahoma"/>
              </a:rPr>
              <a:t>kamu</a:t>
            </a:r>
            <a:r>
              <a:rPr lang="en-US" b="0" i="0" dirty="0" smtClean="0">
                <a:solidFill>
                  <a:srgbClr val="000000"/>
                </a:solidFill>
                <a:effectLst/>
                <a:latin typeface="tahoma"/>
              </a:rPr>
              <a:t> </a:t>
            </a:r>
            <a:r>
              <a:rPr lang="en-US" b="0" i="0" dirty="0" err="1" smtClean="0">
                <a:solidFill>
                  <a:srgbClr val="000000"/>
                </a:solidFill>
                <a:effectLst/>
                <a:latin typeface="tahoma"/>
              </a:rPr>
              <a:t>berbuat</a:t>
            </a:r>
            <a:r>
              <a:rPr lang="en-US" b="0" i="0" dirty="0" smtClean="0">
                <a:solidFill>
                  <a:srgbClr val="000000"/>
                </a:solidFill>
                <a:effectLst/>
                <a:latin typeface="tahoma"/>
              </a:rPr>
              <a:t> </a:t>
            </a:r>
            <a:r>
              <a:rPr lang="en-US" b="0" i="0" dirty="0" err="1" smtClean="0">
                <a:solidFill>
                  <a:srgbClr val="000000"/>
                </a:solidFill>
                <a:effectLst/>
                <a:latin typeface="tahoma"/>
              </a:rPr>
              <a:t>baik</a:t>
            </a:r>
            <a:r>
              <a:rPr lang="en-US" b="0" i="0" dirty="0" smtClean="0">
                <a:solidFill>
                  <a:srgbClr val="000000"/>
                </a:solidFill>
                <a:effectLst/>
                <a:latin typeface="tahoma"/>
              </a:rPr>
              <a:t> </a:t>
            </a:r>
            <a:r>
              <a:rPr lang="en-US" b="0" i="0" dirty="0" err="1" smtClean="0">
                <a:solidFill>
                  <a:srgbClr val="000000"/>
                </a:solidFill>
                <a:effectLst/>
                <a:latin typeface="tahoma"/>
              </a:rPr>
              <a:t>dan</a:t>
            </a:r>
            <a:r>
              <a:rPr lang="en-US" b="0" i="0" dirty="0" smtClean="0">
                <a:solidFill>
                  <a:srgbClr val="000000"/>
                </a:solidFill>
                <a:effectLst/>
                <a:latin typeface="tahoma"/>
              </a:rPr>
              <a:t> </a:t>
            </a:r>
            <a:r>
              <a:rPr lang="en-US" b="0" i="0" dirty="0" err="1" smtClean="0">
                <a:solidFill>
                  <a:srgbClr val="000000"/>
                </a:solidFill>
                <a:effectLst/>
                <a:latin typeface="tahoma"/>
              </a:rPr>
              <a:t>berlaku</a:t>
            </a:r>
            <a:r>
              <a:rPr lang="en-US" b="0" i="0" dirty="0" smtClean="0">
                <a:solidFill>
                  <a:srgbClr val="000000"/>
                </a:solidFill>
                <a:effectLst/>
                <a:latin typeface="tahoma"/>
              </a:rPr>
              <a:t> </a:t>
            </a:r>
            <a:r>
              <a:rPr lang="en-US" b="0" i="0" dirty="0" err="1" smtClean="0">
                <a:solidFill>
                  <a:srgbClr val="000000"/>
                </a:solidFill>
                <a:effectLst/>
                <a:latin typeface="tahoma"/>
              </a:rPr>
              <a:t>adil</a:t>
            </a:r>
            <a:r>
              <a:rPr lang="en-US" b="0" i="0" dirty="0" smtClean="0">
                <a:solidFill>
                  <a:srgbClr val="000000"/>
                </a:solidFill>
                <a:effectLst/>
                <a:latin typeface="tahoma"/>
              </a:rPr>
              <a:t> </a:t>
            </a:r>
            <a:r>
              <a:rPr lang="en-US" b="0" i="0" dirty="0" err="1" smtClean="0">
                <a:solidFill>
                  <a:srgbClr val="000000"/>
                </a:solidFill>
                <a:effectLst/>
                <a:latin typeface="tahoma"/>
              </a:rPr>
              <a:t>terhadap</a:t>
            </a:r>
            <a:r>
              <a:rPr lang="en-US" b="0" i="0" dirty="0" smtClean="0">
                <a:solidFill>
                  <a:srgbClr val="000000"/>
                </a:solidFill>
                <a:effectLst/>
                <a:latin typeface="tahoma"/>
              </a:rPr>
              <a:t> orang-orang yang </a:t>
            </a:r>
            <a:r>
              <a:rPr lang="en-US" b="0" i="0" dirty="0" err="1" smtClean="0">
                <a:solidFill>
                  <a:srgbClr val="000000"/>
                </a:solidFill>
                <a:effectLst/>
                <a:latin typeface="tahoma"/>
              </a:rPr>
              <a:t>tidak</a:t>
            </a:r>
            <a:r>
              <a:rPr lang="en-US" b="0" i="0" dirty="0" smtClean="0">
                <a:solidFill>
                  <a:srgbClr val="000000"/>
                </a:solidFill>
                <a:effectLst/>
                <a:latin typeface="tahoma"/>
              </a:rPr>
              <a:t> </a:t>
            </a:r>
            <a:r>
              <a:rPr lang="en-US" b="0" i="0" dirty="0" err="1" smtClean="0">
                <a:solidFill>
                  <a:srgbClr val="000000"/>
                </a:solidFill>
                <a:effectLst/>
                <a:latin typeface="tahoma"/>
              </a:rPr>
              <a:t>memerangimu</a:t>
            </a:r>
            <a:r>
              <a:rPr lang="en-US" b="0" i="0" dirty="0" smtClean="0">
                <a:solidFill>
                  <a:srgbClr val="000000"/>
                </a:solidFill>
                <a:effectLst/>
                <a:latin typeface="tahoma"/>
              </a:rPr>
              <a:t> </a:t>
            </a:r>
            <a:r>
              <a:rPr lang="en-US" b="0" i="0" dirty="0" err="1" smtClean="0">
                <a:solidFill>
                  <a:srgbClr val="000000"/>
                </a:solidFill>
                <a:effectLst/>
                <a:latin typeface="tahoma"/>
              </a:rPr>
              <a:t>dalam</a:t>
            </a:r>
            <a:r>
              <a:rPr lang="en-US" b="0" i="0" dirty="0" smtClean="0">
                <a:solidFill>
                  <a:srgbClr val="000000"/>
                </a:solidFill>
                <a:effectLst/>
                <a:latin typeface="tahoma"/>
              </a:rPr>
              <a:t> </a:t>
            </a:r>
            <a:r>
              <a:rPr lang="en-US" b="0" i="0" dirty="0" err="1" smtClean="0">
                <a:solidFill>
                  <a:srgbClr val="000000"/>
                </a:solidFill>
                <a:effectLst/>
                <a:latin typeface="tahoma"/>
              </a:rPr>
              <a:t>urusan</a:t>
            </a:r>
            <a:r>
              <a:rPr lang="en-US" b="0" i="0" dirty="0" smtClean="0">
                <a:solidFill>
                  <a:srgbClr val="000000"/>
                </a:solidFill>
                <a:effectLst/>
                <a:latin typeface="tahoma"/>
              </a:rPr>
              <a:t> agama </a:t>
            </a:r>
            <a:r>
              <a:rPr lang="en-US" b="0" i="0" dirty="0" err="1" smtClean="0">
                <a:solidFill>
                  <a:srgbClr val="000000"/>
                </a:solidFill>
                <a:effectLst/>
                <a:latin typeface="tahoma"/>
              </a:rPr>
              <a:t>dan</a:t>
            </a:r>
            <a:r>
              <a:rPr lang="en-US" b="0" i="0" dirty="0" smtClean="0">
                <a:solidFill>
                  <a:srgbClr val="000000"/>
                </a:solidFill>
                <a:effectLst/>
                <a:latin typeface="tahoma"/>
              </a:rPr>
              <a:t> </a:t>
            </a:r>
            <a:r>
              <a:rPr lang="en-US" b="0" i="0" dirty="0" err="1" smtClean="0">
                <a:solidFill>
                  <a:srgbClr val="000000"/>
                </a:solidFill>
                <a:effectLst/>
                <a:latin typeface="tahoma"/>
              </a:rPr>
              <a:t>tidak</a:t>
            </a:r>
            <a:r>
              <a:rPr lang="en-US" b="0" i="0" dirty="0" smtClean="0">
                <a:solidFill>
                  <a:srgbClr val="000000"/>
                </a:solidFill>
                <a:effectLst/>
                <a:latin typeface="tahoma"/>
              </a:rPr>
              <a:t> </a:t>
            </a:r>
            <a:r>
              <a:rPr lang="en-US" b="0" i="0" dirty="0" err="1" smtClean="0">
                <a:solidFill>
                  <a:srgbClr val="000000"/>
                </a:solidFill>
                <a:effectLst/>
                <a:latin typeface="tahoma"/>
              </a:rPr>
              <a:t>mengusir</a:t>
            </a:r>
            <a:r>
              <a:rPr lang="en-US" b="0" i="0" dirty="0" smtClean="0">
                <a:solidFill>
                  <a:srgbClr val="000000"/>
                </a:solidFill>
                <a:effectLst/>
                <a:latin typeface="tahoma"/>
              </a:rPr>
              <a:t> </a:t>
            </a:r>
            <a:r>
              <a:rPr lang="en-US" b="0" i="0" dirty="0" err="1" smtClean="0">
                <a:solidFill>
                  <a:srgbClr val="000000"/>
                </a:solidFill>
                <a:effectLst/>
                <a:latin typeface="tahoma"/>
              </a:rPr>
              <a:t>kamu</a:t>
            </a:r>
            <a:r>
              <a:rPr lang="en-US" b="0" i="0" dirty="0" smtClean="0">
                <a:solidFill>
                  <a:srgbClr val="000000"/>
                </a:solidFill>
                <a:effectLst/>
                <a:latin typeface="tahoma"/>
              </a:rPr>
              <a:t> </a:t>
            </a:r>
            <a:r>
              <a:rPr lang="en-US" b="0" i="0" dirty="0" err="1" smtClean="0">
                <a:solidFill>
                  <a:srgbClr val="000000"/>
                </a:solidFill>
                <a:effectLst/>
                <a:latin typeface="tahoma"/>
              </a:rPr>
              <a:t>dari</a:t>
            </a:r>
            <a:r>
              <a:rPr lang="en-US" b="0" i="0" dirty="0" smtClean="0">
                <a:solidFill>
                  <a:srgbClr val="000000"/>
                </a:solidFill>
                <a:effectLst/>
                <a:latin typeface="tahoma"/>
              </a:rPr>
              <a:t> </a:t>
            </a:r>
            <a:r>
              <a:rPr lang="en-US" b="0" i="0" dirty="0" err="1" smtClean="0">
                <a:solidFill>
                  <a:srgbClr val="000000"/>
                </a:solidFill>
                <a:effectLst/>
                <a:latin typeface="tahoma"/>
              </a:rPr>
              <a:t>kampung</a:t>
            </a:r>
            <a:r>
              <a:rPr lang="en-US" b="0" i="0" dirty="0" smtClean="0">
                <a:solidFill>
                  <a:srgbClr val="000000"/>
                </a:solidFill>
                <a:effectLst/>
                <a:latin typeface="tahoma"/>
              </a:rPr>
              <a:t> </a:t>
            </a:r>
            <a:r>
              <a:rPr lang="en-US" b="0" i="0" dirty="0" err="1" smtClean="0">
                <a:solidFill>
                  <a:srgbClr val="000000"/>
                </a:solidFill>
                <a:effectLst/>
                <a:latin typeface="tahoma"/>
              </a:rPr>
              <a:t>halamanmu</a:t>
            </a:r>
            <a:r>
              <a:rPr lang="en-US" b="0" i="0" dirty="0" smtClean="0">
                <a:solidFill>
                  <a:srgbClr val="000000"/>
                </a:solidFill>
                <a:effectLst/>
                <a:latin typeface="tahoma"/>
              </a:rPr>
              <a:t>. </a:t>
            </a:r>
            <a:r>
              <a:rPr lang="en-US" b="0" i="0" dirty="0" err="1" smtClean="0">
                <a:solidFill>
                  <a:srgbClr val="000000"/>
                </a:solidFill>
                <a:effectLst/>
                <a:latin typeface="tahoma"/>
              </a:rPr>
              <a:t>Sesungguhnya</a:t>
            </a:r>
            <a:r>
              <a:rPr lang="en-US" b="0" i="0" dirty="0" smtClean="0">
                <a:solidFill>
                  <a:srgbClr val="000000"/>
                </a:solidFill>
                <a:effectLst/>
                <a:latin typeface="tahoma"/>
              </a:rPr>
              <a:t> Allah </a:t>
            </a:r>
            <a:r>
              <a:rPr lang="en-US" b="0" i="0" dirty="0" err="1" smtClean="0">
                <a:solidFill>
                  <a:srgbClr val="000000"/>
                </a:solidFill>
                <a:effectLst/>
                <a:latin typeface="tahoma"/>
              </a:rPr>
              <a:t>mencintai</a:t>
            </a:r>
            <a:r>
              <a:rPr lang="en-US" b="0" i="0" dirty="0" smtClean="0">
                <a:solidFill>
                  <a:srgbClr val="000000"/>
                </a:solidFill>
                <a:effectLst/>
                <a:latin typeface="tahoma"/>
              </a:rPr>
              <a:t> orang-orang yang </a:t>
            </a:r>
            <a:r>
              <a:rPr lang="en-US" b="0" i="0" dirty="0" err="1" smtClean="0">
                <a:solidFill>
                  <a:srgbClr val="000000"/>
                </a:solidFill>
                <a:effectLst/>
                <a:latin typeface="tahoma"/>
              </a:rPr>
              <a:t>berlaku</a:t>
            </a:r>
            <a:r>
              <a:rPr lang="en-US" b="0" i="0" dirty="0" smtClean="0">
                <a:solidFill>
                  <a:srgbClr val="000000"/>
                </a:solidFill>
                <a:effectLst/>
                <a:latin typeface="tahoma"/>
              </a:rPr>
              <a:t> </a:t>
            </a:r>
            <a:r>
              <a:rPr lang="en-US" b="0" i="0" dirty="0" err="1" smtClean="0">
                <a:solidFill>
                  <a:srgbClr val="000000"/>
                </a:solidFill>
                <a:effectLst/>
                <a:latin typeface="tahoma"/>
              </a:rPr>
              <a:t>adil</a:t>
            </a:r>
            <a:r>
              <a:rPr lang="en-US" b="0" i="0" dirty="0" smtClean="0">
                <a:solidFill>
                  <a:srgbClr val="000000"/>
                </a:solidFill>
                <a:effectLst/>
                <a:latin typeface="tahoma"/>
              </a:rPr>
              <a:t>.</a:t>
            </a:r>
          </a:p>
          <a:p>
            <a:r>
              <a:rPr lang="en-US" dirty="0" smtClean="0"/>
              <a:t/>
            </a:r>
            <a:br>
              <a:rPr lang="en-US" dirty="0" smtClean="0"/>
            </a:br>
            <a:endParaRPr lang="ar-EG" dirty="0"/>
          </a:p>
        </p:txBody>
      </p:sp>
    </p:spTree>
    <p:extLst>
      <p:ext uri="{BB962C8B-B14F-4D97-AF65-F5344CB8AC3E}">
        <p14:creationId xmlns:p14="http://schemas.microsoft.com/office/powerpoint/2010/main" val="2651170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10000"/>
          </a:bodyPr>
          <a:lstStyle/>
          <a:p>
            <a:pPr algn="l" fontAlgn="base"/>
            <a:r>
              <a:rPr lang="en-US" b="0" i="0" dirty="0" smtClean="0">
                <a:solidFill>
                  <a:srgbClr val="000000"/>
                </a:solidFill>
                <a:effectLst/>
                <a:latin typeface="tahoma"/>
              </a:rPr>
              <a:t>9. </a:t>
            </a:r>
            <a:r>
              <a:rPr lang="en-US" b="0" i="0" dirty="0" err="1" smtClean="0">
                <a:solidFill>
                  <a:srgbClr val="000000"/>
                </a:solidFill>
                <a:effectLst/>
                <a:latin typeface="tahoma"/>
              </a:rPr>
              <a:t>Sesungguhnya</a:t>
            </a:r>
            <a:r>
              <a:rPr lang="en-US" b="0" i="0" dirty="0" smtClean="0">
                <a:solidFill>
                  <a:srgbClr val="000000"/>
                </a:solidFill>
                <a:effectLst/>
                <a:latin typeface="tahoma"/>
              </a:rPr>
              <a:t> Allah </a:t>
            </a:r>
            <a:r>
              <a:rPr lang="en-US" b="0" i="0" dirty="0" err="1" smtClean="0">
                <a:solidFill>
                  <a:srgbClr val="000000"/>
                </a:solidFill>
                <a:effectLst/>
                <a:latin typeface="tahoma"/>
              </a:rPr>
              <a:t>hanya</a:t>
            </a:r>
            <a:r>
              <a:rPr lang="en-US" b="0" i="0" dirty="0" smtClean="0">
                <a:solidFill>
                  <a:srgbClr val="000000"/>
                </a:solidFill>
                <a:effectLst/>
                <a:latin typeface="tahoma"/>
              </a:rPr>
              <a:t> </a:t>
            </a:r>
            <a:r>
              <a:rPr lang="en-US" b="0" i="0" dirty="0" err="1" smtClean="0">
                <a:solidFill>
                  <a:srgbClr val="000000"/>
                </a:solidFill>
                <a:effectLst/>
                <a:latin typeface="tahoma"/>
              </a:rPr>
              <a:t>melarang</a:t>
            </a:r>
            <a:r>
              <a:rPr lang="en-US" b="0" i="0" dirty="0" smtClean="0">
                <a:solidFill>
                  <a:srgbClr val="000000"/>
                </a:solidFill>
                <a:effectLst/>
                <a:latin typeface="tahoma"/>
              </a:rPr>
              <a:t> </a:t>
            </a:r>
            <a:r>
              <a:rPr lang="en-US" b="0" i="0" dirty="0" err="1" smtClean="0">
                <a:solidFill>
                  <a:srgbClr val="000000"/>
                </a:solidFill>
                <a:effectLst/>
                <a:latin typeface="tahoma"/>
              </a:rPr>
              <a:t>kamu</a:t>
            </a:r>
            <a:r>
              <a:rPr lang="en-US" b="0" i="0" dirty="0" smtClean="0">
                <a:solidFill>
                  <a:srgbClr val="000000"/>
                </a:solidFill>
                <a:effectLst/>
                <a:latin typeface="tahoma"/>
              </a:rPr>
              <a:t> </a:t>
            </a:r>
            <a:r>
              <a:rPr lang="en-US" b="0" i="0" dirty="0" err="1" smtClean="0">
                <a:solidFill>
                  <a:srgbClr val="000000"/>
                </a:solidFill>
                <a:effectLst/>
                <a:latin typeface="tahoma"/>
              </a:rPr>
              <a:t>menjadikan</a:t>
            </a:r>
            <a:r>
              <a:rPr lang="en-US" b="0" i="0" dirty="0" smtClean="0">
                <a:solidFill>
                  <a:srgbClr val="000000"/>
                </a:solidFill>
                <a:effectLst/>
                <a:latin typeface="tahoma"/>
              </a:rPr>
              <a:t> </a:t>
            </a:r>
            <a:r>
              <a:rPr lang="en-US" b="0" i="0" dirty="0" err="1" smtClean="0">
                <a:solidFill>
                  <a:srgbClr val="000000"/>
                </a:solidFill>
                <a:effectLst/>
                <a:latin typeface="tahoma"/>
              </a:rPr>
              <a:t>mereka</a:t>
            </a:r>
            <a:r>
              <a:rPr lang="en-US" b="0" i="0" dirty="0" smtClean="0">
                <a:solidFill>
                  <a:srgbClr val="000000"/>
                </a:solidFill>
                <a:effectLst/>
                <a:latin typeface="tahoma"/>
              </a:rPr>
              <a:t> </a:t>
            </a:r>
            <a:r>
              <a:rPr lang="en-US" b="0" i="0" dirty="0" err="1" smtClean="0">
                <a:solidFill>
                  <a:srgbClr val="000000"/>
                </a:solidFill>
                <a:effectLst/>
                <a:latin typeface="tahoma"/>
              </a:rPr>
              <a:t>sebagai</a:t>
            </a:r>
            <a:r>
              <a:rPr lang="en-US" b="0" i="0" dirty="0" smtClean="0">
                <a:solidFill>
                  <a:srgbClr val="000000"/>
                </a:solidFill>
                <a:effectLst/>
                <a:latin typeface="tahoma"/>
              </a:rPr>
              <a:t> </a:t>
            </a:r>
            <a:r>
              <a:rPr lang="en-US" b="0" i="0" dirty="0" err="1" smtClean="0">
                <a:solidFill>
                  <a:srgbClr val="000000"/>
                </a:solidFill>
                <a:effectLst/>
                <a:latin typeface="tahoma"/>
              </a:rPr>
              <a:t>kawanmu</a:t>
            </a:r>
            <a:r>
              <a:rPr lang="en-US" b="0" i="0" dirty="0" smtClean="0">
                <a:solidFill>
                  <a:srgbClr val="000000"/>
                </a:solidFill>
                <a:effectLst/>
                <a:latin typeface="tahoma"/>
              </a:rPr>
              <a:t> orang-orang yang </a:t>
            </a:r>
            <a:r>
              <a:rPr lang="en-US" b="0" i="0" dirty="0" err="1" smtClean="0">
                <a:solidFill>
                  <a:srgbClr val="000000"/>
                </a:solidFill>
                <a:effectLst/>
                <a:latin typeface="tahoma"/>
              </a:rPr>
              <a:t>memerangi</a:t>
            </a:r>
            <a:r>
              <a:rPr lang="en-US" b="0" i="0" dirty="0" smtClean="0">
                <a:solidFill>
                  <a:srgbClr val="000000"/>
                </a:solidFill>
                <a:effectLst/>
                <a:latin typeface="tahoma"/>
              </a:rPr>
              <a:t> </a:t>
            </a:r>
            <a:r>
              <a:rPr lang="en-US" b="0" i="0" dirty="0" err="1" smtClean="0">
                <a:solidFill>
                  <a:srgbClr val="000000"/>
                </a:solidFill>
                <a:effectLst/>
                <a:latin typeface="tahoma"/>
              </a:rPr>
              <a:t>kamu</a:t>
            </a:r>
            <a:r>
              <a:rPr lang="en-US" b="0" i="0" dirty="0" smtClean="0">
                <a:solidFill>
                  <a:srgbClr val="000000"/>
                </a:solidFill>
                <a:effectLst/>
                <a:latin typeface="tahoma"/>
              </a:rPr>
              <a:t> </a:t>
            </a:r>
            <a:r>
              <a:rPr lang="en-US" b="0" i="0" dirty="0" err="1" smtClean="0">
                <a:solidFill>
                  <a:srgbClr val="000000"/>
                </a:solidFill>
                <a:effectLst/>
                <a:latin typeface="tahoma"/>
              </a:rPr>
              <a:t>dalam</a:t>
            </a:r>
            <a:r>
              <a:rPr lang="en-US" b="0" i="0" dirty="0" smtClean="0">
                <a:solidFill>
                  <a:srgbClr val="000000"/>
                </a:solidFill>
                <a:effectLst/>
                <a:latin typeface="tahoma"/>
              </a:rPr>
              <a:t> </a:t>
            </a:r>
            <a:r>
              <a:rPr lang="en-US" b="0" i="0" dirty="0" err="1" smtClean="0">
                <a:solidFill>
                  <a:srgbClr val="000000"/>
                </a:solidFill>
                <a:effectLst/>
                <a:latin typeface="tahoma"/>
              </a:rPr>
              <a:t>urusan</a:t>
            </a:r>
            <a:r>
              <a:rPr lang="en-US" b="0" i="0" dirty="0" smtClean="0">
                <a:solidFill>
                  <a:srgbClr val="000000"/>
                </a:solidFill>
                <a:effectLst/>
                <a:latin typeface="tahoma"/>
              </a:rPr>
              <a:t> agama </a:t>
            </a:r>
            <a:r>
              <a:rPr lang="en-US" b="0" i="0" dirty="0" err="1" smtClean="0">
                <a:solidFill>
                  <a:srgbClr val="000000"/>
                </a:solidFill>
                <a:effectLst/>
                <a:latin typeface="tahoma"/>
              </a:rPr>
              <a:t>dan</a:t>
            </a:r>
            <a:r>
              <a:rPr lang="en-US" b="0" i="0" dirty="0" smtClean="0">
                <a:solidFill>
                  <a:srgbClr val="000000"/>
                </a:solidFill>
                <a:effectLst/>
                <a:latin typeface="tahoma"/>
              </a:rPr>
              <a:t> </a:t>
            </a:r>
            <a:r>
              <a:rPr lang="en-US" b="0" i="0" dirty="0" err="1" smtClean="0">
                <a:solidFill>
                  <a:srgbClr val="000000"/>
                </a:solidFill>
                <a:effectLst/>
                <a:latin typeface="tahoma"/>
              </a:rPr>
              <a:t>mengusir</a:t>
            </a:r>
            <a:r>
              <a:rPr lang="en-US" b="0" i="0" dirty="0" smtClean="0">
                <a:solidFill>
                  <a:srgbClr val="000000"/>
                </a:solidFill>
                <a:effectLst/>
                <a:latin typeface="tahoma"/>
              </a:rPr>
              <a:t> </a:t>
            </a:r>
            <a:r>
              <a:rPr lang="en-US" b="0" i="0" dirty="0" err="1" smtClean="0">
                <a:solidFill>
                  <a:srgbClr val="000000"/>
                </a:solidFill>
                <a:effectLst/>
                <a:latin typeface="tahoma"/>
              </a:rPr>
              <a:t>kamu</a:t>
            </a:r>
            <a:r>
              <a:rPr lang="en-US" b="0" i="0" dirty="0" smtClean="0">
                <a:solidFill>
                  <a:srgbClr val="000000"/>
                </a:solidFill>
                <a:effectLst/>
                <a:latin typeface="tahoma"/>
              </a:rPr>
              <a:t> </a:t>
            </a:r>
            <a:r>
              <a:rPr lang="en-US" b="0" i="0" dirty="0" err="1" smtClean="0">
                <a:solidFill>
                  <a:srgbClr val="000000"/>
                </a:solidFill>
                <a:effectLst/>
                <a:latin typeface="tahoma"/>
              </a:rPr>
              <a:t>dari</a:t>
            </a:r>
            <a:r>
              <a:rPr lang="en-US" b="0" i="0" dirty="0" smtClean="0">
                <a:solidFill>
                  <a:srgbClr val="000000"/>
                </a:solidFill>
                <a:effectLst/>
                <a:latin typeface="tahoma"/>
              </a:rPr>
              <a:t> </a:t>
            </a:r>
            <a:r>
              <a:rPr lang="en-US" b="0" i="0" dirty="0" err="1" smtClean="0">
                <a:solidFill>
                  <a:srgbClr val="000000"/>
                </a:solidFill>
                <a:effectLst/>
                <a:latin typeface="tahoma"/>
              </a:rPr>
              <a:t>kampung</a:t>
            </a:r>
            <a:r>
              <a:rPr lang="en-US" b="0" i="0" dirty="0" smtClean="0">
                <a:solidFill>
                  <a:srgbClr val="000000"/>
                </a:solidFill>
                <a:effectLst/>
                <a:latin typeface="tahoma"/>
              </a:rPr>
              <a:t> </a:t>
            </a:r>
            <a:r>
              <a:rPr lang="en-US" b="0" i="0" dirty="0" err="1" smtClean="0">
                <a:solidFill>
                  <a:srgbClr val="000000"/>
                </a:solidFill>
                <a:effectLst/>
                <a:latin typeface="tahoma"/>
              </a:rPr>
              <a:t>halamanmu</a:t>
            </a:r>
            <a:r>
              <a:rPr lang="en-US" b="0" i="0" dirty="0" smtClean="0">
                <a:solidFill>
                  <a:srgbClr val="000000"/>
                </a:solidFill>
                <a:effectLst/>
                <a:latin typeface="tahoma"/>
              </a:rPr>
              <a:t> </a:t>
            </a:r>
            <a:r>
              <a:rPr lang="en-US" b="0" i="0" dirty="0" err="1" smtClean="0">
                <a:solidFill>
                  <a:srgbClr val="000000"/>
                </a:solidFill>
                <a:effectLst/>
                <a:latin typeface="tahoma"/>
              </a:rPr>
              <a:t>dan</a:t>
            </a:r>
            <a:r>
              <a:rPr lang="en-US" b="0" i="0" dirty="0" smtClean="0">
                <a:solidFill>
                  <a:srgbClr val="000000"/>
                </a:solidFill>
                <a:effectLst/>
                <a:latin typeface="tahoma"/>
              </a:rPr>
              <a:t> </a:t>
            </a:r>
            <a:r>
              <a:rPr lang="en-US" b="0" i="0" dirty="0" err="1" smtClean="0">
                <a:solidFill>
                  <a:srgbClr val="000000"/>
                </a:solidFill>
                <a:effectLst/>
                <a:latin typeface="tahoma"/>
              </a:rPr>
              <a:t>membantu</a:t>
            </a:r>
            <a:r>
              <a:rPr lang="en-US" b="0" i="0" dirty="0" smtClean="0">
                <a:solidFill>
                  <a:srgbClr val="000000"/>
                </a:solidFill>
                <a:effectLst/>
                <a:latin typeface="tahoma"/>
              </a:rPr>
              <a:t> (orang lain) </a:t>
            </a:r>
            <a:r>
              <a:rPr lang="en-US" b="0" i="0" dirty="0" err="1" smtClean="0">
                <a:solidFill>
                  <a:srgbClr val="000000"/>
                </a:solidFill>
                <a:effectLst/>
                <a:latin typeface="tahoma"/>
              </a:rPr>
              <a:t>untuk</a:t>
            </a:r>
            <a:r>
              <a:rPr lang="en-US" b="0" i="0" dirty="0" smtClean="0">
                <a:solidFill>
                  <a:srgbClr val="000000"/>
                </a:solidFill>
                <a:effectLst/>
                <a:latin typeface="tahoma"/>
              </a:rPr>
              <a:t> </a:t>
            </a:r>
            <a:r>
              <a:rPr lang="en-US" b="0" i="0" dirty="0" err="1" smtClean="0">
                <a:solidFill>
                  <a:srgbClr val="000000"/>
                </a:solidFill>
                <a:effectLst/>
                <a:latin typeface="tahoma"/>
              </a:rPr>
              <a:t>mengusirmu</a:t>
            </a:r>
            <a:r>
              <a:rPr lang="en-US" b="0" i="0" dirty="0" smtClean="0">
                <a:solidFill>
                  <a:srgbClr val="000000"/>
                </a:solidFill>
                <a:effectLst/>
                <a:latin typeface="tahoma"/>
              </a:rPr>
              <a:t>. </a:t>
            </a:r>
            <a:r>
              <a:rPr lang="en-US" b="0" i="0" dirty="0" err="1" smtClean="0">
                <a:solidFill>
                  <a:srgbClr val="000000"/>
                </a:solidFill>
                <a:effectLst/>
                <a:latin typeface="tahoma"/>
              </a:rPr>
              <a:t>Barangsiapa</a:t>
            </a:r>
            <a:r>
              <a:rPr lang="en-US" b="0" i="0" dirty="0" smtClean="0">
                <a:solidFill>
                  <a:srgbClr val="000000"/>
                </a:solidFill>
                <a:effectLst/>
                <a:latin typeface="tahoma"/>
              </a:rPr>
              <a:t> </a:t>
            </a:r>
            <a:r>
              <a:rPr lang="en-US" b="0" i="0" dirty="0" err="1" smtClean="0">
                <a:solidFill>
                  <a:srgbClr val="000000"/>
                </a:solidFill>
                <a:effectLst/>
                <a:latin typeface="tahoma"/>
              </a:rPr>
              <a:t>menjadikan</a:t>
            </a:r>
            <a:r>
              <a:rPr lang="en-US" b="0" i="0" dirty="0" smtClean="0">
                <a:solidFill>
                  <a:srgbClr val="000000"/>
                </a:solidFill>
                <a:effectLst/>
                <a:latin typeface="tahoma"/>
              </a:rPr>
              <a:t> </a:t>
            </a:r>
            <a:r>
              <a:rPr lang="en-US" b="0" i="0" dirty="0" err="1" smtClean="0">
                <a:solidFill>
                  <a:srgbClr val="000000"/>
                </a:solidFill>
                <a:effectLst/>
                <a:latin typeface="tahoma"/>
              </a:rPr>
              <a:t>mereka</a:t>
            </a:r>
            <a:r>
              <a:rPr lang="en-US" b="0" i="0" dirty="0" smtClean="0">
                <a:solidFill>
                  <a:srgbClr val="000000"/>
                </a:solidFill>
                <a:effectLst/>
                <a:latin typeface="tahoma"/>
              </a:rPr>
              <a:t> </a:t>
            </a:r>
            <a:r>
              <a:rPr lang="en-US" b="0" i="0" dirty="0" err="1" smtClean="0">
                <a:solidFill>
                  <a:srgbClr val="000000"/>
                </a:solidFill>
                <a:effectLst/>
                <a:latin typeface="tahoma"/>
              </a:rPr>
              <a:t>sebagai</a:t>
            </a:r>
            <a:r>
              <a:rPr lang="en-US" b="0" i="0" dirty="0" smtClean="0">
                <a:solidFill>
                  <a:srgbClr val="000000"/>
                </a:solidFill>
                <a:effectLst/>
                <a:latin typeface="tahoma"/>
              </a:rPr>
              <a:t> </a:t>
            </a:r>
            <a:r>
              <a:rPr lang="en-US" b="0" i="0" dirty="0" err="1" smtClean="0">
                <a:solidFill>
                  <a:srgbClr val="000000"/>
                </a:solidFill>
                <a:effectLst/>
                <a:latin typeface="tahoma"/>
              </a:rPr>
              <a:t>kawan</a:t>
            </a:r>
            <a:r>
              <a:rPr lang="en-US" b="0" i="0" dirty="0" smtClean="0">
                <a:solidFill>
                  <a:srgbClr val="000000"/>
                </a:solidFill>
                <a:effectLst/>
                <a:latin typeface="tahoma"/>
              </a:rPr>
              <a:t>, </a:t>
            </a:r>
            <a:r>
              <a:rPr lang="en-US" b="0" i="0" dirty="0" err="1" smtClean="0">
                <a:solidFill>
                  <a:srgbClr val="000000"/>
                </a:solidFill>
                <a:effectLst/>
                <a:latin typeface="tahoma"/>
              </a:rPr>
              <a:t>mereka</a:t>
            </a:r>
            <a:r>
              <a:rPr lang="en-US" b="0" i="0" dirty="0" smtClean="0">
                <a:solidFill>
                  <a:srgbClr val="000000"/>
                </a:solidFill>
                <a:effectLst/>
                <a:latin typeface="tahoma"/>
              </a:rPr>
              <a:t> </a:t>
            </a:r>
            <a:r>
              <a:rPr lang="en-US" b="0" i="0" dirty="0" err="1" smtClean="0">
                <a:solidFill>
                  <a:srgbClr val="000000"/>
                </a:solidFill>
                <a:effectLst/>
                <a:latin typeface="tahoma"/>
              </a:rPr>
              <a:t>itulah</a:t>
            </a:r>
            <a:r>
              <a:rPr lang="en-US" b="0" i="0" dirty="0" smtClean="0">
                <a:solidFill>
                  <a:srgbClr val="000000"/>
                </a:solidFill>
                <a:effectLst/>
                <a:latin typeface="tahoma"/>
              </a:rPr>
              <a:t> orang-orang yang </a:t>
            </a:r>
            <a:r>
              <a:rPr lang="en-US" b="0" i="0" dirty="0" err="1" smtClean="0">
                <a:solidFill>
                  <a:srgbClr val="000000"/>
                </a:solidFill>
                <a:effectLst/>
                <a:latin typeface="tahoma"/>
              </a:rPr>
              <a:t>zhalim</a:t>
            </a:r>
            <a:r>
              <a:rPr lang="en-US" b="0" i="0" dirty="0" smtClean="0">
                <a:solidFill>
                  <a:srgbClr val="000000"/>
                </a:solidFill>
                <a:effectLst/>
                <a:latin typeface="tahoma"/>
              </a:rPr>
              <a:t>.</a:t>
            </a:r>
          </a:p>
          <a:p>
            <a:r>
              <a:rPr lang="en-US" dirty="0" smtClean="0"/>
              <a:t/>
            </a:r>
            <a:br>
              <a:rPr lang="en-US" dirty="0" smtClean="0"/>
            </a:br>
            <a:endParaRPr lang="ar-EG" dirty="0"/>
          </a:p>
        </p:txBody>
      </p:sp>
    </p:spTree>
    <p:extLst>
      <p:ext uri="{BB962C8B-B14F-4D97-AF65-F5344CB8AC3E}">
        <p14:creationId xmlns:p14="http://schemas.microsoft.com/office/powerpoint/2010/main" val="1609660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408</Words>
  <Application>Microsoft Office PowerPoint</Application>
  <PresentationFormat>On-screen Show (4:3)</PresentationFormat>
  <Paragraphs>31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 </vt:lpstr>
      <vt:lpstr>PowerPoint Presentation</vt:lpstr>
      <vt:lpstr>PowerPoint Presentation</vt:lpstr>
      <vt:lpstr>Contoh toleransi</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9</cp:revision>
  <dcterms:created xsi:type="dcterms:W3CDTF">2024-09-26T06:54:03Z</dcterms:created>
  <dcterms:modified xsi:type="dcterms:W3CDTF">2024-11-01T09:55:50Z</dcterms:modified>
</cp:coreProperties>
</file>