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1" r:id="rId1"/>
  </p:sldMasterIdLst>
  <p:notesMasterIdLst>
    <p:notesMasterId r:id="rId10"/>
  </p:notesMasterIdLst>
  <p:sldIdLst>
    <p:sldId id="256" r:id="rId2"/>
    <p:sldId id="261" r:id="rId3"/>
    <p:sldId id="307" r:id="rId4"/>
    <p:sldId id="308" r:id="rId5"/>
    <p:sldId id="310" r:id="rId6"/>
    <p:sldId id="311" r:id="rId7"/>
    <p:sldId id="312" r:id="rId8"/>
    <p:sldId id="259" r:id="rId9"/>
  </p:sldIdLst>
  <p:sldSz cx="9144000" cy="5143500" type="screen16x9"/>
  <p:notesSz cx="6858000" cy="9144000"/>
  <p:embeddedFontLst>
    <p:embeddedFont>
      <p:font typeface="DM Sans" pitchFamily="2" charset="0"/>
      <p:regular r:id="rId11"/>
      <p:bold r:id="rId12"/>
      <p:italic r:id="rId13"/>
      <p:boldItalic r:id="rId14"/>
    </p:embeddedFont>
    <p:embeddedFont>
      <p:font typeface="Fredoka" panose="020B0604020202020204" charset="-79"/>
      <p:regular r:id="rId15"/>
      <p:bold r:id="rId16"/>
    </p:embeddedFont>
    <p:embeddedFont>
      <p:font typeface="Fredoka SemiBold" panose="020B0604020202020204" charset="-79"/>
      <p:regular r:id="rId17"/>
      <p:bold r:id="rId18"/>
    </p:embeddedFont>
    <p:embeddedFont>
      <p:font typeface="Quicksand" panose="020B0604020202020204" charset="0"/>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685D65E-5FFD-4D4D-BC91-DA2790832F9B}">
  <a:tblStyle styleId="{F685D65E-5FFD-4D4D-BC91-DA2790832F9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5.fntdata"/><Relationship Id="rId23" Type="http://schemas.openxmlformats.org/officeDocument/2006/relationships/theme" Target="theme/theme1.xml"/><Relationship Id="rId10" Type="http://schemas.openxmlformats.org/officeDocument/2006/relationships/notesMaster" Target="notesMasters/notesMaster1.xml"/><Relationship Id="rId19" Type="http://schemas.openxmlformats.org/officeDocument/2006/relationships/font" Target="fonts/font9.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34737731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25948ced55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25948ced55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7721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
        <p:cNvGrpSpPr/>
        <p:nvPr/>
      </p:nvGrpSpPr>
      <p:grpSpPr>
        <a:xfrm>
          <a:off x="0" y="0"/>
          <a:ext cx="0" cy="0"/>
          <a:chOff x="0" y="0"/>
          <a:chExt cx="0" cy="0"/>
        </a:xfrm>
      </p:grpSpPr>
      <p:sp>
        <p:nvSpPr>
          <p:cNvPr id="622" name="Google Shape;622;g14072739ea5_1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3" name="Google Shape;623;g14072739ea5_1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1430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4"/>
        <p:cNvGrpSpPr/>
        <p:nvPr/>
      </p:nvGrpSpPr>
      <p:grpSpPr>
        <a:xfrm>
          <a:off x="0" y="0"/>
          <a:ext cx="0" cy="0"/>
          <a:chOff x="0" y="0"/>
          <a:chExt cx="0" cy="0"/>
        </a:xfrm>
      </p:grpSpPr>
      <p:sp>
        <p:nvSpPr>
          <p:cNvPr id="505" name="Google Shape;505;g54dda1946d_6_3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6" name="Google Shape;506;g54dda1946d_6_3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37589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Google Shape;884;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5" name="Google Shape;885;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309842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Google Shape;884;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5" name="Google Shape;885;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8051930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Google Shape;884;g54dda1946d_6_3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5" name="Google Shape;885;g54dda1946d_6_3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822424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9"/>
        <p:cNvGrpSpPr/>
        <p:nvPr/>
      </p:nvGrpSpPr>
      <p:grpSpPr>
        <a:xfrm>
          <a:off x="0" y="0"/>
          <a:ext cx="0" cy="0"/>
          <a:chOff x="0" y="0"/>
          <a:chExt cx="0" cy="0"/>
        </a:xfrm>
      </p:grpSpPr>
      <p:sp>
        <p:nvSpPr>
          <p:cNvPr id="1770" name="Google Shape;1770;g54dda1946d_0_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1" name="Google Shape;1771;g54dda1946d_0_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531522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7"/>
        <p:cNvGrpSpPr/>
        <p:nvPr/>
      </p:nvGrpSpPr>
      <p:grpSpPr>
        <a:xfrm>
          <a:off x="0" y="0"/>
          <a:ext cx="0" cy="0"/>
          <a:chOff x="0" y="0"/>
          <a:chExt cx="0" cy="0"/>
        </a:xfrm>
      </p:grpSpPr>
      <p:sp>
        <p:nvSpPr>
          <p:cNvPr id="458" name="Google Shape;458;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9" name="Google Shape;459;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55725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graphicFrame>
        <p:nvGraphicFramePr>
          <p:cNvPr id="9" name="Google Shape;9;p2"/>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0" name="Google Shape;10;p2"/>
          <p:cNvSpPr txBox="1">
            <a:spLocks noGrp="1"/>
          </p:cNvSpPr>
          <p:nvPr>
            <p:ph type="ctrTitle"/>
          </p:nvPr>
        </p:nvSpPr>
        <p:spPr>
          <a:xfrm>
            <a:off x="713225" y="951500"/>
            <a:ext cx="4431300" cy="2583000"/>
          </a:xfrm>
          <a:prstGeom prst="rect">
            <a:avLst/>
          </a:prstGeom>
        </p:spPr>
        <p:txBody>
          <a:bodyPr spcFirstLastPara="1" wrap="square" lIns="91425" tIns="91425" rIns="91425" bIns="91425" anchor="b" anchorCtr="0">
            <a:noAutofit/>
          </a:bodyPr>
          <a:lstStyle>
            <a:lvl1pPr lvl="0">
              <a:spcBef>
                <a:spcPts val="0"/>
              </a:spcBef>
              <a:spcAft>
                <a:spcPts val="0"/>
              </a:spcAft>
              <a:buClr>
                <a:srgbClr val="191919"/>
              </a:buClr>
              <a:buSzPts val="5200"/>
              <a:buNone/>
              <a:defRPr sz="54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txBox="1">
            <a:spLocks noGrp="1"/>
          </p:cNvSpPr>
          <p:nvPr>
            <p:ph type="subTitle" idx="1"/>
          </p:nvPr>
        </p:nvSpPr>
        <p:spPr>
          <a:xfrm>
            <a:off x="713225" y="3752750"/>
            <a:ext cx="4201800" cy="4758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t" anchorCtr="0">
            <a:noAutofit/>
          </a:bodyPr>
          <a:lstStyle>
            <a:lvl1pPr lvl="0">
              <a:spcBef>
                <a:spcPts val="0"/>
              </a:spcBef>
              <a:spcAft>
                <a:spcPts val="0"/>
              </a:spcAft>
              <a:buSzPts val="1400"/>
              <a:buNone/>
              <a:defRPr sz="1600">
                <a:solidFill>
                  <a:schemeClr val="dk1"/>
                </a:solidFill>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2" name="Google Shape;12;p2"/>
          <p:cNvSpPr/>
          <p:nvPr/>
        </p:nvSpPr>
        <p:spPr>
          <a:xfrm rot="10800000" flipH="1">
            <a:off x="8002225" y="3995900"/>
            <a:ext cx="1141800" cy="11475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611195">
            <a:off x="8471703" y="1209748"/>
            <a:ext cx="459992" cy="363662"/>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graphicFrame>
        <p:nvGraphicFramePr>
          <p:cNvPr id="15" name="Google Shape;15;p3"/>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6" name="Google Shape;16;p3"/>
          <p:cNvSpPr txBox="1">
            <a:spLocks noGrp="1"/>
          </p:cNvSpPr>
          <p:nvPr>
            <p:ph type="title"/>
          </p:nvPr>
        </p:nvSpPr>
        <p:spPr>
          <a:xfrm>
            <a:off x="742848" y="2475003"/>
            <a:ext cx="4357500" cy="9609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sz="5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7" name="Google Shape;17;p3"/>
          <p:cNvSpPr txBox="1">
            <a:spLocks noGrp="1"/>
          </p:cNvSpPr>
          <p:nvPr>
            <p:ph type="title" idx="2" hasCustomPrompt="1"/>
          </p:nvPr>
        </p:nvSpPr>
        <p:spPr>
          <a:xfrm>
            <a:off x="851425" y="1085440"/>
            <a:ext cx="1273200" cy="11328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Clr>
                <a:schemeClr val="lt1"/>
              </a:buClr>
              <a:buSzPts val="6000"/>
              <a:buNone/>
              <a:defRPr sz="6000"/>
            </a:lvl1pPr>
            <a:lvl2pPr lvl="1" algn="ctr" rtl="0">
              <a:spcBef>
                <a:spcPts val="0"/>
              </a:spcBef>
              <a:spcAft>
                <a:spcPts val="0"/>
              </a:spcAft>
              <a:buClr>
                <a:schemeClr val="lt1"/>
              </a:buClr>
              <a:buSzPts val="6000"/>
              <a:buNone/>
              <a:defRPr sz="6000">
                <a:solidFill>
                  <a:schemeClr val="lt1"/>
                </a:solidFill>
              </a:defRPr>
            </a:lvl2pPr>
            <a:lvl3pPr lvl="2" algn="ctr" rtl="0">
              <a:spcBef>
                <a:spcPts val="0"/>
              </a:spcBef>
              <a:spcAft>
                <a:spcPts val="0"/>
              </a:spcAft>
              <a:buClr>
                <a:schemeClr val="lt1"/>
              </a:buClr>
              <a:buSzPts val="6000"/>
              <a:buNone/>
              <a:defRPr sz="6000">
                <a:solidFill>
                  <a:schemeClr val="lt1"/>
                </a:solidFill>
              </a:defRPr>
            </a:lvl3pPr>
            <a:lvl4pPr lvl="3" algn="ctr" rtl="0">
              <a:spcBef>
                <a:spcPts val="0"/>
              </a:spcBef>
              <a:spcAft>
                <a:spcPts val="0"/>
              </a:spcAft>
              <a:buClr>
                <a:schemeClr val="lt1"/>
              </a:buClr>
              <a:buSzPts val="6000"/>
              <a:buNone/>
              <a:defRPr sz="6000">
                <a:solidFill>
                  <a:schemeClr val="lt1"/>
                </a:solidFill>
              </a:defRPr>
            </a:lvl4pPr>
            <a:lvl5pPr lvl="4" algn="ctr" rtl="0">
              <a:spcBef>
                <a:spcPts val="0"/>
              </a:spcBef>
              <a:spcAft>
                <a:spcPts val="0"/>
              </a:spcAft>
              <a:buClr>
                <a:schemeClr val="lt1"/>
              </a:buClr>
              <a:buSzPts val="6000"/>
              <a:buNone/>
              <a:defRPr sz="6000">
                <a:solidFill>
                  <a:schemeClr val="lt1"/>
                </a:solidFill>
              </a:defRPr>
            </a:lvl5pPr>
            <a:lvl6pPr lvl="5" algn="ctr" rtl="0">
              <a:spcBef>
                <a:spcPts val="0"/>
              </a:spcBef>
              <a:spcAft>
                <a:spcPts val="0"/>
              </a:spcAft>
              <a:buClr>
                <a:schemeClr val="lt1"/>
              </a:buClr>
              <a:buSzPts val="6000"/>
              <a:buNone/>
              <a:defRPr sz="6000">
                <a:solidFill>
                  <a:schemeClr val="lt1"/>
                </a:solidFill>
              </a:defRPr>
            </a:lvl6pPr>
            <a:lvl7pPr lvl="6" algn="ctr" rtl="0">
              <a:spcBef>
                <a:spcPts val="0"/>
              </a:spcBef>
              <a:spcAft>
                <a:spcPts val="0"/>
              </a:spcAft>
              <a:buClr>
                <a:schemeClr val="lt1"/>
              </a:buClr>
              <a:buSzPts val="6000"/>
              <a:buNone/>
              <a:defRPr sz="6000">
                <a:solidFill>
                  <a:schemeClr val="lt1"/>
                </a:solidFill>
              </a:defRPr>
            </a:lvl7pPr>
            <a:lvl8pPr lvl="7" algn="ctr" rtl="0">
              <a:spcBef>
                <a:spcPts val="0"/>
              </a:spcBef>
              <a:spcAft>
                <a:spcPts val="0"/>
              </a:spcAft>
              <a:buClr>
                <a:schemeClr val="lt1"/>
              </a:buClr>
              <a:buSzPts val="6000"/>
              <a:buNone/>
              <a:defRPr sz="6000">
                <a:solidFill>
                  <a:schemeClr val="lt1"/>
                </a:solidFill>
              </a:defRPr>
            </a:lvl8pPr>
            <a:lvl9pPr lvl="8" algn="ctr" rtl="0">
              <a:spcBef>
                <a:spcPts val="0"/>
              </a:spcBef>
              <a:spcAft>
                <a:spcPts val="0"/>
              </a:spcAft>
              <a:buClr>
                <a:schemeClr val="lt1"/>
              </a:buClr>
              <a:buSzPts val="6000"/>
              <a:buNone/>
              <a:defRPr sz="6000">
                <a:solidFill>
                  <a:schemeClr val="lt1"/>
                </a:solidFill>
              </a:defRPr>
            </a:lvl9pPr>
          </a:lstStyle>
          <a:p>
            <a:r>
              <a:t>xx%</a:t>
            </a:r>
          </a:p>
        </p:txBody>
      </p:sp>
      <p:sp>
        <p:nvSpPr>
          <p:cNvPr id="18" name="Google Shape;18;p3"/>
          <p:cNvSpPr txBox="1">
            <a:spLocks noGrp="1"/>
          </p:cNvSpPr>
          <p:nvPr>
            <p:ph type="subTitle" idx="1"/>
          </p:nvPr>
        </p:nvSpPr>
        <p:spPr>
          <a:xfrm>
            <a:off x="851430" y="3588290"/>
            <a:ext cx="4248900" cy="4500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 name="Google Shape;19;p3"/>
          <p:cNvSpPr/>
          <p:nvPr/>
        </p:nvSpPr>
        <p:spPr>
          <a:xfrm rot="10800000" flipH="1">
            <a:off x="8002225" y="3995900"/>
            <a:ext cx="1141800" cy="11475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632491" flipH="1">
            <a:off x="8211346" y="3203679"/>
            <a:ext cx="537155" cy="424662"/>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5"/>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5"/>
        <p:cNvGrpSpPr/>
        <p:nvPr/>
      </p:nvGrpSpPr>
      <p:grpSpPr>
        <a:xfrm>
          <a:off x="0" y="0"/>
          <a:ext cx="0" cy="0"/>
          <a:chOff x="0" y="0"/>
          <a:chExt cx="0" cy="0"/>
        </a:xfrm>
      </p:grpSpPr>
      <p:graphicFrame>
        <p:nvGraphicFramePr>
          <p:cNvPr id="56" name="Google Shape;56;p9"/>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57" name="Google Shape;57;p9"/>
          <p:cNvSpPr/>
          <p:nvPr/>
        </p:nvSpPr>
        <p:spPr>
          <a:xfrm rot="10800000" flipH="1">
            <a:off x="8002225" y="3995900"/>
            <a:ext cx="1141800" cy="11475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9"/>
          <p:cNvSpPr txBox="1">
            <a:spLocks noGrp="1"/>
          </p:cNvSpPr>
          <p:nvPr>
            <p:ph type="title"/>
          </p:nvPr>
        </p:nvSpPr>
        <p:spPr>
          <a:xfrm>
            <a:off x="2446800" y="1120950"/>
            <a:ext cx="4250400" cy="1578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8200"/>
              <a:buNone/>
              <a:defRPr sz="10600"/>
            </a:lvl1pPr>
            <a:lvl2pPr lvl="1" algn="ctr" rtl="0">
              <a:spcBef>
                <a:spcPts val="0"/>
              </a:spcBef>
              <a:spcAft>
                <a:spcPts val="0"/>
              </a:spcAft>
              <a:buSzPts val="8200"/>
              <a:buNone/>
              <a:defRPr sz="8200"/>
            </a:lvl2pPr>
            <a:lvl3pPr lvl="2" algn="ctr" rtl="0">
              <a:spcBef>
                <a:spcPts val="0"/>
              </a:spcBef>
              <a:spcAft>
                <a:spcPts val="0"/>
              </a:spcAft>
              <a:buSzPts val="8200"/>
              <a:buNone/>
              <a:defRPr sz="8200"/>
            </a:lvl3pPr>
            <a:lvl4pPr lvl="3" algn="ctr" rtl="0">
              <a:spcBef>
                <a:spcPts val="0"/>
              </a:spcBef>
              <a:spcAft>
                <a:spcPts val="0"/>
              </a:spcAft>
              <a:buSzPts val="8200"/>
              <a:buNone/>
              <a:defRPr sz="8200"/>
            </a:lvl4pPr>
            <a:lvl5pPr lvl="4" algn="ctr" rtl="0">
              <a:spcBef>
                <a:spcPts val="0"/>
              </a:spcBef>
              <a:spcAft>
                <a:spcPts val="0"/>
              </a:spcAft>
              <a:buSzPts val="8200"/>
              <a:buNone/>
              <a:defRPr sz="8200"/>
            </a:lvl5pPr>
            <a:lvl6pPr lvl="5" algn="ctr" rtl="0">
              <a:spcBef>
                <a:spcPts val="0"/>
              </a:spcBef>
              <a:spcAft>
                <a:spcPts val="0"/>
              </a:spcAft>
              <a:buSzPts val="8200"/>
              <a:buNone/>
              <a:defRPr sz="8200"/>
            </a:lvl6pPr>
            <a:lvl7pPr lvl="6" algn="ctr" rtl="0">
              <a:spcBef>
                <a:spcPts val="0"/>
              </a:spcBef>
              <a:spcAft>
                <a:spcPts val="0"/>
              </a:spcAft>
              <a:buSzPts val="8200"/>
              <a:buNone/>
              <a:defRPr sz="8200"/>
            </a:lvl7pPr>
            <a:lvl8pPr lvl="7" algn="ctr" rtl="0">
              <a:spcBef>
                <a:spcPts val="0"/>
              </a:spcBef>
              <a:spcAft>
                <a:spcPts val="0"/>
              </a:spcAft>
              <a:buSzPts val="8200"/>
              <a:buNone/>
              <a:defRPr sz="8200"/>
            </a:lvl8pPr>
            <a:lvl9pPr lvl="8" algn="ctr" rtl="0">
              <a:spcBef>
                <a:spcPts val="0"/>
              </a:spcBef>
              <a:spcAft>
                <a:spcPts val="0"/>
              </a:spcAft>
              <a:buSzPts val="8200"/>
              <a:buNone/>
              <a:defRPr sz="8200"/>
            </a:lvl9pPr>
          </a:lstStyle>
          <a:p>
            <a:endParaRPr/>
          </a:p>
        </p:txBody>
      </p:sp>
      <p:sp>
        <p:nvSpPr>
          <p:cNvPr id="59" name="Google Shape;59;p9"/>
          <p:cNvSpPr txBox="1">
            <a:spLocks noGrp="1"/>
          </p:cNvSpPr>
          <p:nvPr>
            <p:ph type="subTitle" idx="1"/>
          </p:nvPr>
        </p:nvSpPr>
        <p:spPr>
          <a:xfrm>
            <a:off x="2823750" y="2828850"/>
            <a:ext cx="3496500" cy="9864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0" name="Google Shape;60;p9"/>
          <p:cNvSpPr/>
          <p:nvPr/>
        </p:nvSpPr>
        <p:spPr>
          <a:xfrm rot="290749">
            <a:off x="236249" y="3245531"/>
            <a:ext cx="551455" cy="435962"/>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7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 name="Shape 132"/>
        <p:cNvGrpSpPr/>
        <p:nvPr/>
      </p:nvGrpSpPr>
      <p:grpSpPr>
        <a:xfrm>
          <a:off x="0" y="0"/>
          <a:ext cx="0" cy="0"/>
          <a:chOff x="0" y="0"/>
          <a:chExt cx="0" cy="0"/>
        </a:xfrm>
      </p:grpSpPr>
      <p:graphicFrame>
        <p:nvGraphicFramePr>
          <p:cNvPr id="133" name="Google Shape;133;p20"/>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34" name="Google Shape;134;p20"/>
          <p:cNvSpPr/>
          <p:nvPr/>
        </p:nvSpPr>
        <p:spPr>
          <a:xfrm rot="10800000" flipH="1">
            <a:off x="8442850" y="4439000"/>
            <a:ext cx="701100" cy="7044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0"/>
          <p:cNvSpPr txBox="1">
            <a:spLocks noGrp="1"/>
          </p:cNvSpPr>
          <p:nvPr>
            <p:ph type="title"/>
          </p:nvPr>
        </p:nvSpPr>
        <p:spPr>
          <a:xfrm>
            <a:off x="713225" y="1261788"/>
            <a:ext cx="3554100" cy="12969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136" name="Google Shape;136;p20"/>
          <p:cNvSpPr txBox="1">
            <a:spLocks noGrp="1"/>
          </p:cNvSpPr>
          <p:nvPr>
            <p:ph type="subTitle" idx="1"/>
          </p:nvPr>
        </p:nvSpPr>
        <p:spPr>
          <a:xfrm>
            <a:off x="713225" y="2700738"/>
            <a:ext cx="3554100" cy="9045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7" name="Google Shape;137;p20"/>
          <p:cNvSpPr/>
          <p:nvPr/>
        </p:nvSpPr>
        <p:spPr>
          <a:xfrm rot="-195325" flipH="1">
            <a:off x="-94620" y="3667795"/>
            <a:ext cx="556495" cy="439926"/>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0"/>
          <p:cNvSpPr/>
          <p:nvPr/>
        </p:nvSpPr>
        <p:spPr>
          <a:xfrm rot="-415483">
            <a:off x="7938105" y="228668"/>
            <a:ext cx="669092" cy="528935"/>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1"/>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2">
  <p:cSld name="TITLE_AND_TWO_COLUMNS_1_1">
    <p:spTree>
      <p:nvGrpSpPr>
        <p:cNvPr id="1" name="Shape 158"/>
        <p:cNvGrpSpPr/>
        <p:nvPr/>
      </p:nvGrpSpPr>
      <p:grpSpPr>
        <a:xfrm>
          <a:off x="0" y="0"/>
          <a:ext cx="0" cy="0"/>
          <a:chOff x="0" y="0"/>
          <a:chExt cx="0" cy="0"/>
        </a:xfrm>
      </p:grpSpPr>
      <p:graphicFrame>
        <p:nvGraphicFramePr>
          <p:cNvPr id="159" name="Google Shape;159;p23"/>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60" name="Google Shape;160;p23"/>
          <p:cNvSpPr/>
          <p:nvPr/>
        </p:nvSpPr>
        <p:spPr>
          <a:xfrm rot="10800000" flipH="1">
            <a:off x="8442850" y="4439000"/>
            <a:ext cx="701100" cy="7044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162" name="Google Shape;162;p23"/>
          <p:cNvSpPr txBox="1">
            <a:spLocks noGrp="1"/>
          </p:cNvSpPr>
          <p:nvPr>
            <p:ph type="subTitle" idx="1"/>
          </p:nvPr>
        </p:nvSpPr>
        <p:spPr>
          <a:xfrm>
            <a:off x="4850251" y="1973650"/>
            <a:ext cx="3567000" cy="18804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3" name="Google Shape;163;p23"/>
          <p:cNvSpPr txBox="1">
            <a:spLocks noGrp="1"/>
          </p:cNvSpPr>
          <p:nvPr>
            <p:ph type="subTitle" idx="2"/>
          </p:nvPr>
        </p:nvSpPr>
        <p:spPr>
          <a:xfrm>
            <a:off x="713225" y="1973650"/>
            <a:ext cx="3567000" cy="18804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64" name="Google Shape;164;p23"/>
          <p:cNvSpPr/>
          <p:nvPr/>
        </p:nvSpPr>
        <p:spPr>
          <a:xfrm rot="-195458" flipH="1">
            <a:off x="10219" y="4539698"/>
            <a:ext cx="471596" cy="372814"/>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l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 name="Shape 165"/>
        <p:cNvGrpSpPr/>
        <p:nvPr/>
      </p:nvGrpSpPr>
      <p:grpSpPr>
        <a:xfrm>
          <a:off x="0" y="0"/>
          <a:ext cx="0" cy="0"/>
          <a:chOff x="0" y="0"/>
          <a:chExt cx="0" cy="0"/>
        </a:xfrm>
      </p:grpSpPr>
      <p:graphicFrame>
        <p:nvGraphicFramePr>
          <p:cNvPr id="166" name="Google Shape;166;p24"/>
          <p:cNvGraphicFramePr/>
          <p:nvPr/>
        </p:nvGraphicFramePr>
        <p:xfrm>
          <a:off x="-93000" y="-107325"/>
          <a:ext cx="9330000" cy="535815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167" name="Google Shape;167;p24"/>
          <p:cNvSpPr/>
          <p:nvPr/>
        </p:nvSpPr>
        <p:spPr>
          <a:xfrm rot="10800000" flipH="1">
            <a:off x="8442850" y="4439000"/>
            <a:ext cx="701100" cy="7044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a:lvl1pPr>
            <a:lvl2pPr lvl="1" rtl="0">
              <a:spcBef>
                <a:spcPts val="0"/>
              </a:spcBef>
              <a:spcAft>
                <a:spcPts val="0"/>
              </a:spcAft>
              <a:buSzPts val="3600"/>
              <a:buNone/>
              <a:defRPr/>
            </a:lvl2pPr>
            <a:lvl3pPr lvl="2" rtl="0">
              <a:spcBef>
                <a:spcPts val="0"/>
              </a:spcBef>
              <a:spcAft>
                <a:spcPts val="0"/>
              </a:spcAft>
              <a:buSzPts val="3600"/>
              <a:buNone/>
              <a:defRPr/>
            </a:lvl3pPr>
            <a:lvl4pPr lvl="3" rtl="0">
              <a:spcBef>
                <a:spcPts val="0"/>
              </a:spcBef>
              <a:spcAft>
                <a:spcPts val="0"/>
              </a:spcAft>
              <a:buSzPts val="3600"/>
              <a:buNone/>
              <a:defRPr/>
            </a:lvl4pPr>
            <a:lvl5pPr lvl="4" rtl="0">
              <a:spcBef>
                <a:spcPts val="0"/>
              </a:spcBef>
              <a:spcAft>
                <a:spcPts val="0"/>
              </a:spcAft>
              <a:buSzPts val="3600"/>
              <a:buNone/>
              <a:defRPr/>
            </a:lvl5pPr>
            <a:lvl6pPr lvl="5" rtl="0">
              <a:spcBef>
                <a:spcPts val="0"/>
              </a:spcBef>
              <a:spcAft>
                <a:spcPts val="0"/>
              </a:spcAft>
              <a:buSzPts val="3600"/>
              <a:buNone/>
              <a:defRPr/>
            </a:lvl6pPr>
            <a:lvl7pPr lvl="6" rtl="0">
              <a:spcBef>
                <a:spcPts val="0"/>
              </a:spcBef>
              <a:spcAft>
                <a:spcPts val="0"/>
              </a:spcAft>
              <a:buSzPts val="3600"/>
              <a:buNone/>
              <a:defRPr/>
            </a:lvl7pPr>
            <a:lvl8pPr lvl="7" rtl="0">
              <a:spcBef>
                <a:spcPts val="0"/>
              </a:spcBef>
              <a:spcAft>
                <a:spcPts val="0"/>
              </a:spcAft>
              <a:buSzPts val="3600"/>
              <a:buNone/>
              <a:defRPr/>
            </a:lvl8pPr>
            <a:lvl9pPr lvl="8" rtl="0">
              <a:spcBef>
                <a:spcPts val="0"/>
              </a:spcBef>
              <a:spcAft>
                <a:spcPts val="0"/>
              </a:spcAft>
              <a:buSzPts val="3600"/>
              <a:buNone/>
              <a:defRPr/>
            </a:lvl9pPr>
          </a:lstStyle>
          <a:p>
            <a:endParaRPr/>
          </a:p>
        </p:txBody>
      </p:sp>
      <p:sp>
        <p:nvSpPr>
          <p:cNvPr id="169" name="Google Shape;169;p24"/>
          <p:cNvSpPr txBox="1">
            <a:spLocks noGrp="1"/>
          </p:cNvSpPr>
          <p:nvPr>
            <p:ph type="subTitle" idx="1"/>
          </p:nvPr>
        </p:nvSpPr>
        <p:spPr>
          <a:xfrm>
            <a:off x="3730375" y="1606550"/>
            <a:ext cx="4189200" cy="5136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70" name="Google Shape;170;p24"/>
          <p:cNvSpPr txBox="1">
            <a:spLocks noGrp="1"/>
          </p:cNvSpPr>
          <p:nvPr>
            <p:ph type="subTitle" idx="2"/>
          </p:nvPr>
        </p:nvSpPr>
        <p:spPr>
          <a:xfrm>
            <a:off x="3730375" y="2718175"/>
            <a:ext cx="4189200" cy="5136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71" name="Google Shape;171;p24"/>
          <p:cNvSpPr txBox="1">
            <a:spLocks noGrp="1"/>
          </p:cNvSpPr>
          <p:nvPr>
            <p:ph type="subTitle" idx="3"/>
          </p:nvPr>
        </p:nvSpPr>
        <p:spPr>
          <a:xfrm>
            <a:off x="3730375" y="3830000"/>
            <a:ext cx="4189200" cy="5136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72" name="Google Shape;172;p24"/>
          <p:cNvSpPr txBox="1">
            <a:spLocks noGrp="1"/>
          </p:cNvSpPr>
          <p:nvPr>
            <p:ph type="subTitle" idx="4"/>
          </p:nvPr>
        </p:nvSpPr>
        <p:spPr>
          <a:xfrm>
            <a:off x="1440000" y="1606538"/>
            <a:ext cx="2175300" cy="5136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Font typeface="DM Sans"/>
              <a:buNone/>
              <a:defRPr sz="2200">
                <a:solidFill>
                  <a:schemeClr val="dk1"/>
                </a:solidFill>
                <a:latin typeface="Fredoka"/>
                <a:ea typeface="Fredoka"/>
                <a:cs typeface="Fredoka"/>
                <a:sym typeface="Fredoka"/>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73" name="Google Shape;173;p24"/>
          <p:cNvSpPr txBox="1">
            <a:spLocks noGrp="1"/>
          </p:cNvSpPr>
          <p:nvPr>
            <p:ph type="subTitle" idx="5"/>
          </p:nvPr>
        </p:nvSpPr>
        <p:spPr>
          <a:xfrm>
            <a:off x="1440000" y="2718175"/>
            <a:ext cx="2175300" cy="5136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Font typeface="DM Sans"/>
              <a:buNone/>
              <a:defRPr sz="2200">
                <a:solidFill>
                  <a:schemeClr val="dk1"/>
                </a:solidFill>
                <a:latin typeface="Fredoka"/>
                <a:ea typeface="Fredoka"/>
                <a:cs typeface="Fredoka"/>
                <a:sym typeface="Fredoka"/>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74" name="Google Shape;174;p24"/>
          <p:cNvSpPr txBox="1">
            <a:spLocks noGrp="1"/>
          </p:cNvSpPr>
          <p:nvPr>
            <p:ph type="subTitle" idx="6"/>
          </p:nvPr>
        </p:nvSpPr>
        <p:spPr>
          <a:xfrm>
            <a:off x="1440000" y="3830000"/>
            <a:ext cx="2175300" cy="513600"/>
          </a:xfrm>
          <a:prstGeom prst="rect">
            <a:avLst/>
          </a:prstGeom>
          <a:solidFill>
            <a:schemeClr val="dk2"/>
          </a:solidFill>
          <a:ln w="3810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2400"/>
              <a:buFont typeface="DM Sans"/>
              <a:buNone/>
              <a:defRPr sz="2200">
                <a:solidFill>
                  <a:schemeClr val="dk1"/>
                </a:solidFill>
                <a:latin typeface="Fredoka"/>
                <a:ea typeface="Fredoka"/>
                <a:cs typeface="Fredoka"/>
                <a:sym typeface="Fredoka"/>
              </a:defRPr>
            </a:lvl1pPr>
            <a:lvl2pPr lvl="1" algn="ctr" rtl="0">
              <a:lnSpc>
                <a:spcPct val="100000"/>
              </a:lnSpc>
              <a:spcBef>
                <a:spcPts val="0"/>
              </a:spcBef>
              <a:spcAft>
                <a:spcPts val="0"/>
              </a:spcAft>
              <a:buSzPts val="2400"/>
              <a:buFont typeface="DM Sans"/>
              <a:buNone/>
              <a:defRPr sz="2400" b="1">
                <a:latin typeface="DM Sans"/>
                <a:ea typeface="DM Sans"/>
                <a:cs typeface="DM Sans"/>
                <a:sym typeface="DM Sans"/>
              </a:defRPr>
            </a:lvl2pPr>
            <a:lvl3pPr lvl="2" algn="ctr" rtl="0">
              <a:lnSpc>
                <a:spcPct val="100000"/>
              </a:lnSpc>
              <a:spcBef>
                <a:spcPts val="0"/>
              </a:spcBef>
              <a:spcAft>
                <a:spcPts val="0"/>
              </a:spcAft>
              <a:buSzPts val="2400"/>
              <a:buFont typeface="DM Sans"/>
              <a:buNone/>
              <a:defRPr sz="2400" b="1">
                <a:latin typeface="DM Sans"/>
                <a:ea typeface="DM Sans"/>
                <a:cs typeface="DM Sans"/>
                <a:sym typeface="DM Sans"/>
              </a:defRPr>
            </a:lvl3pPr>
            <a:lvl4pPr lvl="3" algn="ctr" rtl="0">
              <a:lnSpc>
                <a:spcPct val="100000"/>
              </a:lnSpc>
              <a:spcBef>
                <a:spcPts val="0"/>
              </a:spcBef>
              <a:spcAft>
                <a:spcPts val="0"/>
              </a:spcAft>
              <a:buSzPts val="2400"/>
              <a:buFont typeface="DM Sans"/>
              <a:buNone/>
              <a:defRPr sz="2400" b="1">
                <a:latin typeface="DM Sans"/>
                <a:ea typeface="DM Sans"/>
                <a:cs typeface="DM Sans"/>
                <a:sym typeface="DM Sans"/>
              </a:defRPr>
            </a:lvl4pPr>
            <a:lvl5pPr lvl="4" algn="ctr" rtl="0">
              <a:lnSpc>
                <a:spcPct val="100000"/>
              </a:lnSpc>
              <a:spcBef>
                <a:spcPts val="0"/>
              </a:spcBef>
              <a:spcAft>
                <a:spcPts val="0"/>
              </a:spcAft>
              <a:buSzPts val="2400"/>
              <a:buFont typeface="DM Sans"/>
              <a:buNone/>
              <a:defRPr sz="2400" b="1">
                <a:latin typeface="DM Sans"/>
                <a:ea typeface="DM Sans"/>
                <a:cs typeface="DM Sans"/>
                <a:sym typeface="DM Sans"/>
              </a:defRPr>
            </a:lvl5pPr>
            <a:lvl6pPr lvl="5" algn="ctr" rtl="0">
              <a:lnSpc>
                <a:spcPct val="100000"/>
              </a:lnSpc>
              <a:spcBef>
                <a:spcPts val="0"/>
              </a:spcBef>
              <a:spcAft>
                <a:spcPts val="0"/>
              </a:spcAft>
              <a:buSzPts val="2400"/>
              <a:buFont typeface="DM Sans"/>
              <a:buNone/>
              <a:defRPr sz="2400" b="1">
                <a:latin typeface="DM Sans"/>
                <a:ea typeface="DM Sans"/>
                <a:cs typeface="DM Sans"/>
                <a:sym typeface="DM Sans"/>
              </a:defRPr>
            </a:lvl6pPr>
            <a:lvl7pPr lvl="6" algn="ctr" rtl="0">
              <a:lnSpc>
                <a:spcPct val="100000"/>
              </a:lnSpc>
              <a:spcBef>
                <a:spcPts val="0"/>
              </a:spcBef>
              <a:spcAft>
                <a:spcPts val="0"/>
              </a:spcAft>
              <a:buSzPts val="2400"/>
              <a:buFont typeface="DM Sans"/>
              <a:buNone/>
              <a:defRPr sz="2400" b="1">
                <a:latin typeface="DM Sans"/>
                <a:ea typeface="DM Sans"/>
                <a:cs typeface="DM Sans"/>
                <a:sym typeface="DM Sans"/>
              </a:defRPr>
            </a:lvl7pPr>
            <a:lvl8pPr lvl="7" algn="ctr" rtl="0">
              <a:lnSpc>
                <a:spcPct val="100000"/>
              </a:lnSpc>
              <a:spcBef>
                <a:spcPts val="0"/>
              </a:spcBef>
              <a:spcAft>
                <a:spcPts val="0"/>
              </a:spcAft>
              <a:buSzPts val="2400"/>
              <a:buFont typeface="DM Sans"/>
              <a:buNone/>
              <a:defRPr sz="2400" b="1">
                <a:latin typeface="DM Sans"/>
                <a:ea typeface="DM Sans"/>
                <a:cs typeface="DM Sans"/>
                <a:sym typeface="DM Sans"/>
              </a:defRPr>
            </a:lvl8pPr>
            <a:lvl9pPr lvl="8" algn="ctr" rtl="0">
              <a:lnSpc>
                <a:spcPct val="100000"/>
              </a:lnSpc>
              <a:spcBef>
                <a:spcPts val="0"/>
              </a:spcBef>
              <a:spcAft>
                <a:spcPts val="0"/>
              </a:spcAft>
              <a:buSzPts val="2400"/>
              <a:buFont typeface="DM Sans"/>
              <a:buNone/>
              <a:defRPr sz="2400" b="1">
                <a:latin typeface="DM Sans"/>
                <a:ea typeface="DM Sans"/>
                <a:cs typeface="DM Sans"/>
                <a:sym typeface="DM Sans"/>
              </a:defRPr>
            </a:lvl9pPr>
          </a:lstStyle>
          <a:p>
            <a:endParaRPr/>
          </a:p>
        </p:txBody>
      </p:sp>
      <p:sp>
        <p:nvSpPr>
          <p:cNvPr id="175" name="Google Shape;175;p24"/>
          <p:cNvSpPr/>
          <p:nvPr/>
        </p:nvSpPr>
        <p:spPr>
          <a:xfrm rot="-595294">
            <a:off x="8404273" y="1530324"/>
            <a:ext cx="601710" cy="475668"/>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4"/>
          <p:cNvSpPr/>
          <p:nvPr/>
        </p:nvSpPr>
        <p:spPr>
          <a:xfrm rot="195464">
            <a:off x="8554752" y="872644"/>
            <a:ext cx="576751" cy="455938"/>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5"/>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260"/>
        <p:cNvGrpSpPr/>
        <p:nvPr/>
      </p:nvGrpSpPr>
      <p:grpSpPr>
        <a:xfrm>
          <a:off x="0" y="0"/>
          <a:ext cx="0" cy="0"/>
          <a:chOff x="0" y="0"/>
          <a:chExt cx="0" cy="0"/>
        </a:xfrm>
      </p:grpSpPr>
      <p:graphicFrame>
        <p:nvGraphicFramePr>
          <p:cNvPr id="261" name="Google Shape;261;p31"/>
          <p:cNvGraphicFramePr/>
          <p:nvPr/>
        </p:nvGraphicFramePr>
        <p:xfrm>
          <a:off x="-93000" y="-107325"/>
          <a:ext cx="3000000" cy="300000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262" name="Google Shape;262;p31"/>
          <p:cNvSpPr/>
          <p:nvPr/>
        </p:nvSpPr>
        <p:spPr>
          <a:xfrm rot="10800000" flipH="1">
            <a:off x="8442850" y="4439000"/>
            <a:ext cx="701100" cy="7044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1"/>
          <p:cNvSpPr/>
          <p:nvPr/>
        </p:nvSpPr>
        <p:spPr>
          <a:xfrm flipH="1">
            <a:off x="8442843" y="3168124"/>
            <a:ext cx="701107" cy="554198"/>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1"/>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31"/>
          <p:cNvSpPr/>
          <p:nvPr/>
        </p:nvSpPr>
        <p:spPr>
          <a:xfrm flipH="1">
            <a:off x="8776787" y="3771699"/>
            <a:ext cx="518810" cy="410115"/>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5"/>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1"/>
          <p:cNvSpPr/>
          <p:nvPr/>
        </p:nvSpPr>
        <p:spPr>
          <a:xfrm rot="505297" flipH="1">
            <a:off x="136296" y="341486"/>
            <a:ext cx="621242" cy="491086"/>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266"/>
        <p:cNvGrpSpPr/>
        <p:nvPr/>
      </p:nvGrpSpPr>
      <p:grpSpPr>
        <a:xfrm>
          <a:off x="0" y="0"/>
          <a:ext cx="0" cy="0"/>
          <a:chOff x="0" y="0"/>
          <a:chExt cx="0" cy="0"/>
        </a:xfrm>
      </p:grpSpPr>
      <p:graphicFrame>
        <p:nvGraphicFramePr>
          <p:cNvPr id="267" name="Google Shape;267;p32"/>
          <p:cNvGraphicFramePr/>
          <p:nvPr/>
        </p:nvGraphicFramePr>
        <p:xfrm>
          <a:off x="-93000" y="-107325"/>
          <a:ext cx="3000000" cy="3000000"/>
        </p:xfrm>
        <a:graphic>
          <a:graphicData uri="http://schemas.openxmlformats.org/drawingml/2006/table">
            <a:tbl>
              <a:tblPr>
                <a:noFill/>
                <a:tableStyleId>{F685D65E-5FFD-4D4D-BC91-DA2790832F9B}</a:tableStyleId>
              </a:tblPr>
              <a:tblGrid>
                <a:gridCol w="583125">
                  <a:extLst>
                    <a:ext uri="{9D8B030D-6E8A-4147-A177-3AD203B41FA5}">
                      <a16:colId xmlns:a16="http://schemas.microsoft.com/office/drawing/2014/main" val="20000"/>
                    </a:ext>
                  </a:extLst>
                </a:gridCol>
                <a:gridCol w="583125">
                  <a:extLst>
                    <a:ext uri="{9D8B030D-6E8A-4147-A177-3AD203B41FA5}">
                      <a16:colId xmlns:a16="http://schemas.microsoft.com/office/drawing/2014/main" val="20001"/>
                    </a:ext>
                  </a:extLst>
                </a:gridCol>
                <a:gridCol w="583125">
                  <a:extLst>
                    <a:ext uri="{9D8B030D-6E8A-4147-A177-3AD203B41FA5}">
                      <a16:colId xmlns:a16="http://schemas.microsoft.com/office/drawing/2014/main" val="20002"/>
                    </a:ext>
                  </a:extLst>
                </a:gridCol>
                <a:gridCol w="583125">
                  <a:extLst>
                    <a:ext uri="{9D8B030D-6E8A-4147-A177-3AD203B41FA5}">
                      <a16:colId xmlns:a16="http://schemas.microsoft.com/office/drawing/2014/main" val="20003"/>
                    </a:ext>
                  </a:extLst>
                </a:gridCol>
                <a:gridCol w="583125">
                  <a:extLst>
                    <a:ext uri="{9D8B030D-6E8A-4147-A177-3AD203B41FA5}">
                      <a16:colId xmlns:a16="http://schemas.microsoft.com/office/drawing/2014/main" val="20004"/>
                    </a:ext>
                  </a:extLst>
                </a:gridCol>
                <a:gridCol w="583125">
                  <a:extLst>
                    <a:ext uri="{9D8B030D-6E8A-4147-A177-3AD203B41FA5}">
                      <a16:colId xmlns:a16="http://schemas.microsoft.com/office/drawing/2014/main" val="20005"/>
                    </a:ext>
                  </a:extLst>
                </a:gridCol>
                <a:gridCol w="583125">
                  <a:extLst>
                    <a:ext uri="{9D8B030D-6E8A-4147-A177-3AD203B41FA5}">
                      <a16:colId xmlns:a16="http://schemas.microsoft.com/office/drawing/2014/main" val="20006"/>
                    </a:ext>
                  </a:extLst>
                </a:gridCol>
                <a:gridCol w="583125">
                  <a:extLst>
                    <a:ext uri="{9D8B030D-6E8A-4147-A177-3AD203B41FA5}">
                      <a16:colId xmlns:a16="http://schemas.microsoft.com/office/drawing/2014/main" val="20007"/>
                    </a:ext>
                  </a:extLst>
                </a:gridCol>
                <a:gridCol w="583125">
                  <a:extLst>
                    <a:ext uri="{9D8B030D-6E8A-4147-A177-3AD203B41FA5}">
                      <a16:colId xmlns:a16="http://schemas.microsoft.com/office/drawing/2014/main" val="20008"/>
                    </a:ext>
                  </a:extLst>
                </a:gridCol>
                <a:gridCol w="583125">
                  <a:extLst>
                    <a:ext uri="{9D8B030D-6E8A-4147-A177-3AD203B41FA5}">
                      <a16:colId xmlns:a16="http://schemas.microsoft.com/office/drawing/2014/main" val="20009"/>
                    </a:ext>
                  </a:extLst>
                </a:gridCol>
                <a:gridCol w="583125">
                  <a:extLst>
                    <a:ext uri="{9D8B030D-6E8A-4147-A177-3AD203B41FA5}">
                      <a16:colId xmlns:a16="http://schemas.microsoft.com/office/drawing/2014/main" val="20010"/>
                    </a:ext>
                  </a:extLst>
                </a:gridCol>
                <a:gridCol w="583125">
                  <a:extLst>
                    <a:ext uri="{9D8B030D-6E8A-4147-A177-3AD203B41FA5}">
                      <a16:colId xmlns:a16="http://schemas.microsoft.com/office/drawing/2014/main" val="20011"/>
                    </a:ext>
                  </a:extLst>
                </a:gridCol>
                <a:gridCol w="583125">
                  <a:extLst>
                    <a:ext uri="{9D8B030D-6E8A-4147-A177-3AD203B41FA5}">
                      <a16:colId xmlns:a16="http://schemas.microsoft.com/office/drawing/2014/main" val="20012"/>
                    </a:ext>
                  </a:extLst>
                </a:gridCol>
                <a:gridCol w="583125">
                  <a:extLst>
                    <a:ext uri="{9D8B030D-6E8A-4147-A177-3AD203B41FA5}">
                      <a16:colId xmlns:a16="http://schemas.microsoft.com/office/drawing/2014/main" val="20013"/>
                    </a:ext>
                  </a:extLst>
                </a:gridCol>
                <a:gridCol w="583125">
                  <a:extLst>
                    <a:ext uri="{9D8B030D-6E8A-4147-A177-3AD203B41FA5}">
                      <a16:colId xmlns:a16="http://schemas.microsoft.com/office/drawing/2014/main" val="20014"/>
                    </a:ext>
                  </a:extLst>
                </a:gridCol>
                <a:gridCol w="583125">
                  <a:extLst>
                    <a:ext uri="{9D8B030D-6E8A-4147-A177-3AD203B41FA5}">
                      <a16:colId xmlns:a16="http://schemas.microsoft.com/office/drawing/2014/main" val="20015"/>
                    </a:ext>
                  </a:extLst>
                </a:gridCol>
              </a:tblGrid>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alpha val="0"/>
                        </a:schemeClr>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0"/>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1"/>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2"/>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3"/>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4"/>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5"/>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6"/>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solidFill>
                      <a:prstDash val="solid"/>
                      <a:round/>
                      <a:headEnd type="none" w="sm" len="sm"/>
                      <a:tailEnd type="none" w="sm" len="sm"/>
                    </a:lnB>
                  </a:tcPr>
                </a:tc>
                <a:extLst>
                  <a:ext uri="{0D108BD9-81ED-4DB2-BD59-A6C34878D82A}">
                    <a16:rowId xmlns:a16="http://schemas.microsoft.com/office/drawing/2014/main" val="10007"/>
                  </a:ext>
                </a:extLst>
              </a:tr>
              <a:tr h="595350">
                <a:tc>
                  <a:txBody>
                    <a:bodyPr/>
                    <a:lstStyle/>
                    <a:p>
                      <a:pPr marL="0" lvl="0" indent="0" algn="l" rtl="0">
                        <a:spcBef>
                          <a:spcPts val="0"/>
                        </a:spcBef>
                        <a:spcAft>
                          <a:spcPts val="0"/>
                        </a:spcAft>
                        <a:buNone/>
                      </a:pPr>
                      <a:endParaRPr/>
                    </a:p>
                  </a:txBody>
                  <a:tcPr marL="91425" marR="91425" marT="91425" marB="91425">
                    <a:lnL w="9525" cap="flat" cmpd="sng">
                      <a:solidFill>
                        <a:schemeClr val="accent6">
                          <a:alpha val="0"/>
                        </a:schemeClr>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accent6"/>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accent6">
                          <a:alpha val="0"/>
                        </a:schemeClr>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chemeClr val="accent6"/>
                      </a:solidFill>
                      <a:prstDash val="solid"/>
                      <a:round/>
                      <a:headEnd type="none" w="sm" len="sm"/>
                      <a:tailEnd type="none" w="sm" len="sm"/>
                    </a:lnL>
                    <a:lnR w="9525" cap="flat" cmpd="sng">
                      <a:solidFill>
                        <a:schemeClr val="lt1">
                          <a:alpha val="0"/>
                        </a:schemeClr>
                      </a:solidFill>
                      <a:prstDash val="solid"/>
                      <a:round/>
                      <a:headEnd type="none" w="sm" len="sm"/>
                      <a:tailEnd type="none" w="sm" len="sm"/>
                    </a:lnR>
                    <a:lnT w="9525" cap="flat" cmpd="sng">
                      <a:solidFill>
                        <a:schemeClr val="accent6"/>
                      </a:solidFill>
                      <a:prstDash val="solid"/>
                      <a:round/>
                      <a:headEnd type="none" w="sm" len="sm"/>
                      <a:tailEnd type="none" w="sm" len="sm"/>
                    </a:lnT>
                    <a:lnB w="9525" cap="flat" cmpd="sng">
                      <a:solidFill>
                        <a:schemeClr val="lt1">
                          <a:alpha val="0"/>
                        </a:schemeClr>
                      </a:solidFill>
                      <a:prstDash val="solid"/>
                      <a:round/>
                      <a:headEnd type="none" w="sm" len="sm"/>
                      <a:tailEnd type="none" w="sm" len="sm"/>
                    </a:lnB>
                  </a:tcPr>
                </a:tc>
                <a:extLst>
                  <a:ext uri="{0D108BD9-81ED-4DB2-BD59-A6C34878D82A}">
                    <a16:rowId xmlns:a16="http://schemas.microsoft.com/office/drawing/2014/main" val="10008"/>
                  </a:ext>
                </a:extLst>
              </a:tr>
            </a:tbl>
          </a:graphicData>
        </a:graphic>
      </p:graphicFrame>
      <p:sp>
        <p:nvSpPr>
          <p:cNvPr id="268" name="Google Shape;268;p32"/>
          <p:cNvSpPr/>
          <p:nvPr/>
        </p:nvSpPr>
        <p:spPr>
          <a:xfrm rot="10800000" flipH="1">
            <a:off x="8002225" y="3995900"/>
            <a:ext cx="1141800" cy="1147500"/>
          </a:xfrm>
          <a:prstGeom prst="rtTriangle">
            <a:avLst/>
          </a:prstGeom>
          <a:solidFill>
            <a:schemeClr val="dk2"/>
          </a:solidFill>
          <a:ln>
            <a:noFill/>
          </a:ln>
          <a:effectLst>
            <a:outerShdw blurRad="85725" dist="38100" dir="5460000" algn="bl" rotWithShape="0">
              <a:schemeClr val="dk1">
                <a:alpha val="26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2"/>
          <p:cNvSpPr/>
          <p:nvPr/>
        </p:nvSpPr>
        <p:spPr>
          <a:xfrm flipH="1">
            <a:off x="116803" y="4185875"/>
            <a:ext cx="852649" cy="673990"/>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4"/>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2"/>
          <p:cNvSpPr/>
          <p:nvPr/>
        </p:nvSpPr>
        <p:spPr>
          <a:xfrm rot="430942" flipH="1">
            <a:off x="7648010" y="125604"/>
            <a:ext cx="486963" cy="384961"/>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dk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2"/>
          <p:cNvSpPr/>
          <p:nvPr/>
        </p:nvSpPr>
        <p:spPr>
          <a:xfrm flipH="1">
            <a:off x="8329648" y="933831"/>
            <a:ext cx="486963" cy="384961"/>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1pPr>
            <a:lvl2pPr lvl="1"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2pPr>
            <a:lvl3pPr lvl="2"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3pPr>
            <a:lvl4pPr lvl="3"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4pPr>
            <a:lvl5pPr lvl="4"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5pPr>
            <a:lvl6pPr lvl="5"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6pPr>
            <a:lvl7pPr lvl="6"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7pPr>
            <a:lvl8pPr lvl="7"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8pPr>
            <a:lvl9pPr lvl="8" rtl="0">
              <a:spcBef>
                <a:spcPts val="0"/>
              </a:spcBef>
              <a:spcAft>
                <a:spcPts val="0"/>
              </a:spcAft>
              <a:buClr>
                <a:schemeClr val="dk1"/>
              </a:buClr>
              <a:buSzPts val="3600"/>
              <a:buFont typeface="Fredoka SemiBold"/>
              <a:buNone/>
              <a:defRPr sz="3600">
                <a:solidFill>
                  <a:schemeClr val="dk1"/>
                </a:solidFill>
                <a:latin typeface="Fredoka SemiBold"/>
                <a:ea typeface="Fredoka SemiBold"/>
                <a:cs typeface="Fredoka SemiBold"/>
                <a:sym typeface="Fredoka SemiBol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1pPr>
            <a:lvl2pPr marL="914400" lvl="1"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2pPr>
            <a:lvl3pPr marL="1371600" lvl="2"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3pPr>
            <a:lvl4pPr marL="1828800" lvl="3"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4pPr>
            <a:lvl5pPr marL="2286000" lvl="4"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5pPr>
            <a:lvl6pPr marL="2743200" lvl="5"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6pPr>
            <a:lvl7pPr marL="3200400" lvl="6"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7pPr>
            <a:lvl8pPr marL="3657600" lvl="7"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8pPr>
            <a:lvl9pPr marL="4114800" lvl="8" indent="-317500">
              <a:lnSpc>
                <a:spcPct val="115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8" r:id="rId4"/>
    <p:sldLayoutId id="2147483666" r:id="rId5"/>
    <p:sldLayoutId id="2147483669" r:id="rId6"/>
    <p:sldLayoutId id="2147483670" r:id="rId7"/>
    <p:sldLayoutId id="2147483677" r:id="rId8"/>
    <p:sldLayoutId id="2147483678"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grpSp>
        <p:nvGrpSpPr>
          <p:cNvPr id="282" name="Google Shape;282;p36"/>
          <p:cNvGrpSpPr/>
          <p:nvPr/>
        </p:nvGrpSpPr>
        <p:grpSpPr>
          <a:xfrm rot="2203155">
            <a:off x="6782228" y="1309058"/>
            <a:ext cx="1864307" cy="2013444"/>
            <a:chOff x="5516400" y="2620550"/>
            <a:chExt cx="1750682" cy="1890729"/>
          </a:xfrm>
        </p:grpSpPr>
        <p:sp>
          <p:nvSpPr>
            <p:cNvPr id="283" name="Google Shape;283;p36"/>
            <p:cNvSpPr/>
            <p:nvPr/>
          </p:nvSpPr>
          <p:spPr>
            <a:xfrm>
              <a:off x="5516400" y="2620550"/>
              <a:ext cx="1750682" cy="1890729"/>
            </a:xfrm>
            <a:custGeom>
              <a:avLst/>
              <a:gdLst/>
              <a:ahLst/>
              <a:cxnLst/>
              <a:rect l="l" t="t" r="r" b="b"/>
              <a:pathLst>
                <a:path w="58728" h="63426" extrusionOk="0">
                  <a:moveTo>
                    <a:pt x="41145" y="0"/>
                  </a:moveTo>
                  <a:cubicBezTo>
                    <a:pt x="40901" y="0"/>
                    <a:pt x="40657" y="72"/>
                    <a:pt x="40452" y="227"/>
                  </a:cubicBezTo>
                  <a:cubicBezTo>
                    <a:pt x="40276" y="127"/>
                    <a:pt x="40076" y="79"/>
                    <a:pt x="39877" y="79"/>
                  </a:cubicBezTo>
                  <a:cubicBezTo>
                    <a:pt x="39505" y="79"/>
                    <a:pt x="39134" y="245"/>
                    <a:pt x="38906" y="547"/>
                  </a:cubicBezTo>
                  <a:cubicBezTo>
                    <a:pt x="38837" y="535"/>
                    <a:pt x="38767" y="529"/>
                    <a:pt x="38699" y="529"/>
                  </a:cubicBezTo>
                  <a:cubicBezTo>
                    <a:pt x="38318" y="529"/>
                    <a:pt x="37954" y="708"/>
                    <a:pt x="37720" y="1020"/>
                  </a:cubicBezTo>
                  <a:cubicBezTo>
                    <a:pt x="37573" y="954"/>
                    <a:pt x="37418" y="924"/>
                    <a:pt x="37265" y="924"/>
                  </a:cubicBezTo>
                  <a:cubicBezTo>
                    <a:pt x="36690" y="924"/>
                    <a:pt x="36130" y="1350"/>
                    <a:pt x="36047" y="1948"/>
                  </a:cubicBezTo>
                  <a:cubicBezTo>
                    <a:pt x="35488" y="2101"/>
                    <a:pt x="35098" y="2694"/>
                    <a:pt x="35178" y="3268"/>
                  </a:cubicBezTo>
                  <a:cubicBezTo>
                    <a:pt x="34804" y="3533"/>
                    <a:pt x="34609" y="3987"/>
                    <a:pt x="34674" y="4442"/>
                  </a:cubicBezTo>
                  <a:cubicBezTo>
                    <a:pt x="33963" y="4713"/>
                    <a:pt x="33687" y="5673"/>
                    <a:pt x="34148" y="6282"/>
                  </a:cubicBezTo>
                  <a:cubicBezTo>
                    <a:pt x="34121" y="6332"/>
                    <a:pt x="34098" y="6384"/>
                    <a:pt x="34078" y="6437"/>
                  </a:cubicBezTo>
                  <a:cubicBezTo>
                    <a:pt x="32726" y="6549"/>
                    <a:pt x="31540" y="7263"/>
                    <a:pt x="30811" y="8389"/>
                  </a:cubicBezTo>
                  <a:cubicBezTo>
                    <a:pt x="21688" y="9128"/>
                    <a:pt x="8084" y="15102"/>
                    <a:pt x="3001" y="18214"/>
                  </a:cubicBezTo>
                  <a:cubicBezTo>
                    <a:pt x="2500" y="18292"/>
                    <a:pt x="646" y="22923"/>
                    <a:pt x="368" y="23327"/>
                  </a:cubicBezTo>
                  <a:cubicBezTo>
                    <a:pt x="0" y="24873"/>
                    <a:pt x="4204" y="33688"/>
                    <a:pt x="9510" y="50005"/>
                  </a:cubicBezTo>
                  <a:cubicBezTo>
                    <a:pt x="9296" y="49839"/>
                    <a:pt x="9033" y="49749"/>
                    <a:pt x="8761" y="49749"/>
                  </a:cubicBezTo>
                  <a:cubicBezTo>
                    <a:pt x="8237" y="49750"/>
                    <a:pt x="7771" y="50085"/>
                    <a:pt x="7603" y="50583"/>
                  </a:cubicBezTo>
                  <a:cubicBezTo>
                    <a:pt x="7212" y="51240"/>
                    <a:pt x="5785" y="58277"/>
                    <a:pt x="10762" y="59389"/>
                  </a:cubicBezTo>
                  <a:cubicBezTo>
                    <a:pt x="10830" y="59479"/>
                    <a:pt x="10912" y="59559"/>
                    <a:pt x="11003" y="59627"/>
                  </a:cubicBezTo>
                  <a:cubicBezTo>
                    <a:pt x="10690" y="60321"/>
                    <a:pt x="11175" y="61196"/>
                    <a:pt x="11932" y="61300"/>
                  </a:cubicBezTo>
                  <a:cubicBezTo>
                    <a:pt x="12071" y="61809"/>
                    <a:pt x="12574" y="62179"/>
                    <a:pt x="13097" y="62179"/>
                  </a:cubicBezTo>
                  <a:cubicBezTo>
                    <a:pt x="13148" y="62179"/>
                    <a:pt x="13199" y="62176"/>
                    <a:pt x="13250" y="62168"/>
                  </a:cubicBezTo>
                  <a:cubicBezTo>
                    <a:pt x="13482" y="62495"/>
                    <a:pt x="13857" y="62685"/>
                    <a:pt x="14251" y="62685"/>
                  </a:cubicBezTo>
                  <a:cubicBezTo>
                    <a:pt x="14309" y="62685"/>
                    <a:pt x="14367" y="62681"/>
                    <a:pt x="14425" y="62673"/>
                  </a:cubicBezTo>
                  <a:cubicBezTo>
                    <a:pt x="14604" y="63145"/>
                    <a:pt x="15088" y="63426"/>
                    <a:pt x="15571" y="63426"/>
                  </a:cubicBezTo>
                  <a:cubicBezTo>
                    <a:pt x="15816" y="63426"/>
                    <a:pt x="16060" y="63354"/>
                    <a:pt x="16264" y="63199"/>
                  </a:cubicBezTo>
                  <a:cubicBezTo>
                    <a:pt x="16441" y="63299"/>
                    <a:pt x="16641" y="63347"/>
                    <a:pt x="16840" y="63347"/>
                  </a:cubicBezTo>
                  <a:cubicBezTo>
                    <a:pt x="17211" y="63347"/>
                    <a:pt x="17583" y="63181"/>
                    <a:pt x="17810" y="62879"/>
                  </a:cubicBezTo>
                  <a:cubicBezTo>
                    <a:pt x="17880" y="62891"/>
                    <a:pt x="17949" y="62897"/>
                    <a:pt x="18018" y="62897"/>
                  </a:cubicBezTo>
                  <a:cubicBezTo>
                    <a:pt x="18399" y="62897"/>
                    <a:pt x="18763" y="62718"/>
                    <a:pt x="18997" y="62406"/>
                  </a:cubicBezTo>
                  <a:cubicBezTo>
                    <a:pt x="19147" y="62469"/>
                    <a:pt x="19306" y="62500"/>
                    <a:pt x="19464" y="62500"/>
                  </a:cubicBezTo>
                  <a:cubicBezTo>
                    <a:pt x="19672" y="62500"/>
                    <a:pt x="19880" y="62446"/>
                    <a:pt x="20066" y="62341"/>
                  </a:cubicBezTo>
                  <a:cubicBezTo>
                    <a:pt x="20710" y="62610"/>
                    <a:pt x="21345" y="62739"/>
                    <a:pt x="21962" y="62739"/>
                  </a:cubicBezTo>
                  <a:cubicBezTo>
                    <a:pt x="23684" y="62739"/>
                    <a:pt x="25269" y="61737"/>
                    <a:pt x="26558" y="59983"/>
                  </a:cubicBezTo>
                  <a:cubicBezTo>
                    <a:pt x="27655" y="58307"/>
                    <a:pt x="28208" y="57370"/>
                    <a:pt x="27971" y="56614"/>
                  </a:cubicBezTo>
                  <a:cubicBezTo>
                    <a:pt x="33693" y="53898"/>
                    <a:pt x="38414" y="51937"/>
                    <a:pt x="41173" y="50842"/>
                  </a:cubicBezTo>
                  <a:cubicBezTo>
                    <a:pt x="41181" y="51551"/>
                    <a:pt x="41215" y="52106"/>
                    <a:pt x="41240" y="52448"/>
                  </a:cubicBezTo>
                  <a:cubicBezTo>
                    <a:pt x="41297" y="53274"/>
                    <a:pt x="42016" y="53916"/>
                    <a:pt x="42820" y="53916"/>
                  </a:cubicBezTo>
                  <a:cubicBezTo>
                    <a:pt x="42904" y="53916"/>
                    <a:pt x="42989" y="53909"/>
                    <a:pt x="43074" y="53895"/>
                  </a:cubicBezTo>
                  <a:cubicBezTo>
                    <a:pt x="43686" y="53817"/>
                    <a:pt x="44434" y="53720"/>
                    <a:pt x="44793" y="53146"/>
                  </a:cubicBezTo>
                  <a:cubicBezTo>
                    <a:pt x="45043" y="52801"/>
                    <a:pt x="45144" y="52372"/>
                    <a:pt x="45073" y="51951"/>
                  </a:cubicBezTo>
                  <a:cubicBezTo>
                    <a:pt x="44951" y="51222"/>
                    <a:pt x="44881" y="50483"/>
                    <a:pt x="44863" y="49744"/>
                  </a:cubicBezTo>
                  <a:cubicBezTo>
                    <a:pt x="48064" y="49091"/>
                    <a:pt x="50280" y="48164"/>
                    <a:pt x="50350" y="45500"/>
                  </a:cubicBezTo>
                  <a:cubicBezTo>
                    <a:pt x="50573" y="45529"/>
                    <a:pt x="50793" y="45544"/>
                    <a:pt x="51009" y="45544"/>
                  </a:cubicBezTo>
                  <a:cubicBezTo>
                    <a:pt x="55615" y="45544"/>
                    <a:pt x="58503" y="39050"/>
                    <a:pt x="58487" y="38767"/>
                  </a:cubicBezTo>
                  <a:cubicBezTo>
                    <a:pt x="58727" y="38162"/>
                    <a:pt x="58398" y="37429"/>
                    <a:pt x="57788" y="37203"/>
                  </a:cubicBezTo>
                  <a:cubicBezTo>
                    <a:pt x="57803" y="37016"/>
                    <a:pt x="57723" y="36737"/>
                    <a:pt x="57685" y="36554"/>
                  </a:cubicBezTo>
                  <a:cubicBezTo>
                    <a:pt x="58354" y="36189"/>
                    <a:pt x="58574" y="35246"/>
                    <a:pt x="58056" y="34663"/>
                  </a:cubicBezTo>
                  <a:cubicBezTo>
                    <a:pt x="58484" y="34180"/>
                    <a:pt x="58444" y="33385"/>
                    <a:pt x="57957" y="32959"/>
                  </a:cubicBezTo>
                  <a:cubicBezTo>
                    <a:pt x="58467" y="32238"/>
                    <a:pt x="58080" y="31384"/>
                    <a:pt x="57329" y="31033"/>
                  </a:cubicBezTo>
                  <a:cubicBezTo>
                    <a:pt x="57545" y="30302"/>
                    <a:pt x="57034" y="29479"/>
                    <a:pt x="56256" y="29434"/>
                  </a:cubicBezTo>
                  <a:cubicBezTo>
                    <a:pt x="56217" y="28812"/>
                    <a:pt x="55669" y="28296"/>
                    <a:pt x="55053" y="28296"/>
                  </a:cubicBezTo>
                  <a:cubicBezTo>
                    <a:pt x="55028" y="28296"/>
                    <a:pt x="55004" y="28297"/>
                    <a:pt x="54979" y="28299"/>
                  </a:cubicBezTo>
                  <a:cubicBezTo>
                    <a:pt x="54896" y="27695"/>
                    <a:pt x="54331" y="27274"/>
                    <a:pt x="53750" y="27274"/>
                  </a:cubicBezTo>
                  <a:cubicBezTo>
                    <a:pt x="53623" y="27274"/>
                    <a:pt x="53496" y="27294"/>
                    <a:pt x="53373" y="27337"/>
                  </a:cubicBezTo>
                  <a:cubicBezTo>
                    <a:pt x="56753" y="24462"/>
                    <a:pt x="52968" y="19293"/>
                    <a:pt x="52529" y="19021"/>
                  </a:cubicBezTo>
                  <a:cubicBezTo>
                    <a:pt x="52292" y="18762"/>
                    <a:pt x="51962" y="18623"/>
                    <a:pt x="51627" y="18623"/>
                  </a:cubicBezTo>
                  <a:cubicBezTo>
                    <a:pt x="51448" y="18623"/>
                    <a:pt x="51268" y="18662"/>
                    <a:pt x="51099" y="18743"/>
                  </a:cubicBezTo>
                  <a:cubicBezTo>
                    <a:pt x="51139" y="18329"/>
                    <a:pt x="50965" y="17921"/>
                    <a:pt x="50637" y="17665"/>
                  </a:cubicBezTo>
                  <a:cubicBezTo>
                    <a:pt x="50715" y="17212"/>
                    <a:pt x="50532" y="16753"/>
                    <a:pt x="50164" y="16478"/>
                  </a:cubicBezTo>
                  <a:cubicBezTo>
                    <a:pt x="50475" y="15784"/>
                    <a:pt x="49991" y="14909"/>
                    <a:pt x="49234" y="14806"/>
                  </a:cubicBezTo>
                  <a:cubicBezTo>
                    <a:pt x="49099" y="14313"/>
                    <a:pt x="48619" y="13940"/>
                    <a:pt x="48108" y="13928"/>
                  </a:cubicBezTo>
                  <a:lnTo>
                    <a:pt x="48105" y="13922"/>
                  </a:lnTo>
                  <a:cubicBezTo>
                    <a:pt x="52482" y="13075"/>
                    <a:pt x="54072" y="8559"/>
                    <a:pt x="51910" y="4380"/>
                  </a:cubicBezTo>
                  <a:cubicBezTo>
                    <a:pt x="50709" y="2146"/>
                    <a:pt x="49735" y="649"/>
                    <a:pt x="48839" y="649"/>
                  </a:cubicBezTo>
                  <a:cubicBezTo>
                    <a:pt x="48828" y="649"/>
                    <a:pt x="48816" y="650"/>
                    <a:pt x="48804" y="650"/>
                  </a:cubicBezTo>
                  <a:cubicBezTo>
                    <a:pt x="48799" y="650"/>
                    <a:pt x="48794" y="650"/>
                    <a:pt x="48789" y="650"/>
                  </a:cubicBezTo>
                  <a:cubicBezTo>
                    <a:pt x="48181" y="650"/>
                    <a:pt x="47640" y="1143"/>
                    <a:pt x="47591" y="1752"/>
                  </a:cubicBezTo>
                  <a:cubicBezTo>
                    <a:pt x="47453" y="3177"/>
                    <a:pt x="46694" y="4278"/>
                    <a:pt x="46203" y="4854"/>
                  </a:cubicBezTo>
                  <a:cubicBezTo>
                    <a:pt x="46229" y="4443"/>
                    <a:pt x="46045" y="4045"/>
                    <a:pt x="45715" y="3799"/>
                  </a:cubicBezTo>
                  <a:cubicBezTo>
                    <a:pt x="46026" y="3105"/>
                    <a:pt x="45542" y="2230"/>
                    <a:pt x="44785" y="2126"/>
                  </a:cubicBezTo>
                  <a:cubicBezTo>
                    <a:pt x="44647" y="1615"/>
                    <a:pt x="44143" y="1247"/>
                    <a:pt x="43620" y="1247"/>
                  </a:cubicBezTo>
                  <a:cubicBezTo>
                    <a:pt x="43569" y="1247"/>
                    <a:pt x="43518" y="1250"/>
                    <a:pt x="43467" y="1258"/>
                  </a:cubicBezTo>
                  <a:cubicBezTo>
                    <a:pt x="43234" y="931"/>
                    <a:pt x="42860" y="741"/>
                    <a:pt x="42467" y="741"/>
                  </a:cubicBezTo>
                  <a:cubicBezTo>
                    <a:pt x="42409" y="741"/>
                    <a:pt x="42351" y="745"/>
                    <a:pt x="42293" y="753"/>
                  </a:cubicBezTo>
                  <a:cubicBezTo>
                    <a:pt x="42113" y="282"/>
                    <a:pt x="41629" y="0"/>
                    <a:pt x="41145" y="0"/>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6"/>
            <p:cNvSpPr/>
            <p:nvPr/>
          </p:nvSpPr>
          <p:spPr>
            <a:xfrm>
              <a:off x="6041189" y="3956208"/>
              <a:ext cx="955172" cy="468047"/>
            </a:xfrm>
            <a:custGeom>
              <a:avLst/>
              <a:gdLst/>
              <a:ahLst/>
              <a:cxnLst/>
              <a:rect l="l" t="t" r="r" b="b"/>
              <a:pathLst>
                <a:path w="32042" h="15701" extrusionOk="0">
                  <a:moveTo>
                    <a:pt x="29308" y="0"/>
                  </a:moveTo>
                  <a:cubicBezTo>
                    <a:pt x="28057" y="0"/>
                    <a:pt x="26575" y="386"/>
                    <a:pt x="25720" y="1953"/>
                  </a:cubicBezTo>
                  <a:cubicBezTo>
                    <a:pt x="9820" y="6348"/>
                    <a:pt x="1" y="15700"/>
                    <a:pt x="1" y="15700"/>
                  </a:cubicBezTo>
                  <a:cubicBezTo>
                    <a:pt x="10516" y="10055"/>
                    <a:pt x="19807" y="6220"/>
                    <a:pt x="23733" y="4677"/>
                  </a:cubicBezTo>
                  <a:cubicBezTo>
                    <a:pt x="24830" y="4249"/>
                    <a:pt x="25965" y="3933"/>
                    <a:pt x="27125" y="3730"/>
                  </a:cubicBezTo>
                  <a:cubicBezTo>
                    <a:pt x="29001" y="3397"/>
                    <a:pt x="32041" y="2520"/>
                    <a:pt x="31519" y="363"/>
                  </a:cubicBezTo>
                  <a:cubicBezTo>
                    <a:pt x="31519" y="363"/>
                    <a:pt x="30521" y="0"/>
                    <a:pt x="293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6"/>
            <p:cNvSpPr/>
            <p:nvPr/>
          </p:nvSpPr>
          <p:spPr>
            <a:xfrm>
              <a:off x="5625799" y="2904810"/>
              <a:ext cx="1182175" cy="1519505"/>
            </a:xfrm>
            <a:custGeom>
              <a:avLst/>
              <a:gdLst/>
              <a:ahLst/>
              <a:cxnLst/>
              <a:rect l="l" t="t" r="r" b="b"/>
              <a:pathLst>
                <a:path w="39657" h="50973" extrusionOk="0">
                  <a:moveTo>
                    <a:pt x="27955" y="0"/>
                  </a:moveTo>
                  <a:cubicBezTo>
                    <a:pt x="14197" y="1310"/>
                    <a:pt x="0" y="9727"/>
                    <a:pt x="0" y="9727"/>
                  </a:cubicBezTo>
                  <a:lnTo>
                    <a:pt x="6676" y="29481"/>
                  </a:lnTo>
                  <a:cubicBezTo>
                    <a:pt x="8550" y="32855"/>
                    <a:pt x="9697" y="36347"/>
                    <a:pt x="10209" y="39942"/>
                  </a:cubicBezTo>
                  <a:lnTo>
                    <a:pt x="13936" y="50973"/>
                  </a:lnTo>
                  <a:cubicBezTo>
                    <a:pt x="22452" y="45039"/>
                    <a:pt x="31020" y="40334"/>
                    <a:pt x="39657" y="37225"/>
                  </a:cubicBezTo>
                  <a:cubicBezTo>
                    <a:pt x="39452" y="36298"/>
                    <a:pt x="38666" y="33652"/>
                    <a:pt x="37588" y="30167"/>
                  </a:cubicBezTo>
                  <a:cubicBezTo>
                    <a:pt x="35702" y="27244"/>
                    <a:pt x="34437" y="23478"/>
                    <a:pt x="33958" y="18644"/>
                  </a:cubicBezTo>
                  <a:cubicBezTo>
                    <a:pt x="30979" y="9299"/>
                    <a:pt x="27955" y="0"/>
                    <a:pt x="279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6"/>
            <p:cNvSpPr/>
            <p:nvPr/>
          </p:nvSpPr>
          <p:spPr>
            <a:xfrm>
              <a:off x="6519713" y="3877244"/>
              <a:ext cx="169649" cy="65493"/>
            </a:xfrm>
            <a:custGeom>
              <a:avLst/>
              <a:gdLst/>
              <a:ahLst/>
              <a:cxnLst/>
              <a:rect l="l" t="t" r="r" b="b"/>
              <a:pathLst>
                <a:path w="5691" h="2197" extrusionOk="0">
                  <a:moveTo>
                    <a:pt x="5346" y="1"/>
                  </a:moveTo>
                  <a:cubicBezTo>
                    <a:pt x="5319" y="1"/>
                    <a:pt x="5292" y="4"/>
                    <a:pt x="5265" y="11"/>
                  </a:cubicBezTo>
                  <a:cubicBezTo>
                    <a:pt x="3576" y="461"/>
                    <a:pt x="1883" y="992"/>
                    <a:pt x="232" y="1591"/>
                  </a:cubicBezTo>
                  <a:cubicBezTo>
                    <a:pt x="87" y="1641"/>
                    <a:pt x="0" y="1787"/>
                    <a:pt x="27" y="1939"/>
                  </a:cubicBezTo>
                  <a:cubicBezTo>
                    <a:pt x="53" y="2088"/>
                    <a:pt x="181" y="2197"/>
                    <a:pt x="332" y="2197"/>
                  </a:cubicBezTo>
                  <a:cubicBezTo>
                    <a:pt x="334" y="2197"/>
                    <a:pt x="336" y="2197"/>
                    <a:pt x="338" y="2197"/>
                  </a:cubicBezTo>
                  <a:cubicBezTo>
                    <a:pt x="375" y="2197"/>
                    <a:pt x="412" y="2190"/>
                    <a:pt x="445" y="2178"/>
                  </a:cubicBezTo>
                  <a:cubicBezTo>
                    <a:pt x="2078" y="1586"/>
                    <a:pt x="3754" y="1062"/>
                    <a:pt x="5426" y="615"/>
                  </a:cubicBezTo>
                  <a:cubicBezTo>
                    <a:pt x="5593" y="571"/>
                    <a:pt x="5691" y="399"/>
                    <a:pt x="5648" y="233"/>
                  </a:cubicBezTo>
                  <a:cubicBezTo>
                    <a:pt x="5610" y="93"/>
                    <a:pt x="5484" y="1"/>
                    <a:pt x="5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6"/>
            <p:cNvSpPr/>
            <p:nvPr/>
          </p:nvSpPr>
          <p:spPr>
            <a:xfrm>
              <a:off x="6158994" y="3963482"/>
              <a:ext cx="281973" cy="155996"/>
            </a:xfrm>
            <a:custGeom>
              <a:avLst/>
              <a:gdLst/>
              <a:ahLst/>
              <a:cxnLst/>
              <a:rect l="l" t="t" r="r" b="b"/>
              <a:pathLst>
                <a:path w="9459" h="5233" extrusionOk="0">
                  <a:moveTo>
                    <a:pt x="9102" y="0"/>
                  </a:moveTo>
                  <a:cubicBezTo>
                    <a:pt x="9061" y="0"/>
                    <a:pt x="9019" y="9"/>
                    <a:pt x="8979" y="26"/>
                  </a:cubicBezTo>
                  <a:cubicBezTo>
                    <a:pt x="5953" y="1331"/>
                    <a:pt x="3041" y="2879"/>
                    <a:pt x="266" y="4656"/>
                  </a:cubicBezTo>
                  <a:cubicBezTo>
                    <a:pt x="1" y="4822"/>
                    <a:pt x="120" y="5232"/>
                    <a:pt x="432" y="5232"/>
                  </a:cubicBezTo>
                  <a:cubicBezTo>
                    <a:pt x="433" y="5232"/>
                    <a:pt x="435" y="5232"/>
                    <a:pt x="436" y="5232"/>
                  </a:cubicBezTo>
                  <a:cubicBezTo>
                    <a:pt x="496" y="5232"/>
                    <a:pt x="554" y="5215"/>
                    <a:pt x="604" y="5182"/>
                  </a:cubicBezTo>
                  <a:cubicBezTo>
                    <a:pt x="3349" y="3425"/>
                    <a:pt x="6233" y="1892"/>
                    <a:pt x="9225" y="602"/>
                  </a:cubicBezTo>
                  <a:cubicBezTo>
                    <a:pt x="9385" y="534"/>
                    <a:pt x="9458" y="349"/>
                    <a:pt x="9390" y="191"/>
                  </a:cubicBezTo>
                  <a:cubicBezTo>
                    <a:pt x="9338" y="71"/>
                    <a:pt x="9223" y="0"/>
                    <a:pt x="91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6"/>
            <p:cNvSpPr/>
            <p:nvPr/>
          </p:nvSpPr>
          <p:spPr>
            <a:xfrm>
              <a:off x="6406737" y="3952840"/>
              <a:ext cx="299471" cy="129316"/>
            </a:xfrm>
            <a:custGeom>
              <a:avLst/>
              <a:gdLst/>
              <a:ahLst/>
              <a:cxnLst/>
              <a:rect l="l" t="t" r="r" b="b"/>
              <a:pathLst>
                <a:path w="10046" h="4338" extrusionOk="0">
                  <a:moveTo>
                    <a:pt x="9696" y="1"/>
                  </a:moveTo>
                  <a:cubicBezTo>
                    <a:pt x="9669" y="1"/>
                    <a:pt x="9641" y="4"/>
                    <a:pt x="9614" y="12"/>
                  </a:cubicBezTo>
                  <a:cubicBezTo>
                    <a:pt x="6350" y="916"/>
                    <a:pt x="3191" y="2169"/>
                    <a:pt x="195" y="3747"/>
                  </a:cubicBezTo>
                  <a:cubicBezTo>
                    <a:pt x="67" y="3813"/>
                    <a:pt x="1" y="3960"/>
                    <a:pt x="34" y="4099"/>
                  </a:cubicBezTo>
                  <a:cubicBezTo>
                    <a:pt x="69" y="4240"/>
                    <a:pt x="195" y="4338"/>
                    <a:pt x="338" y="4338"/>
                  </a:cubicBezTo>
                  <a:cubicBezTo>
                    <a:pt x="340" y="4338"/>
                    <a:pt x="341" y="4337"/>
                    <a:pt x="342" y="4337"/>
                  </a:cubicBezTo>
                  <a:cubicBezTo>
                    <a:pt x="392" y="4337"/>
                    <a:pt x="442" y="4324"/>
                    <a:pt x="487" y="4301"/>
                  </a:cubicBezTo>
                  <a:cubicBezTo>
                    <a:pt x="3444" y="2743"/>
                    <a:pt x="6560" y="1508"/>
                    <a:pt x="9781" y="616"/>
                  </a:cubicBezTo>
                  <a:cubicBezTo>
                    <a:pt x="9947" y="569"/>
                    <a:pt x="10045" y="398"/>
                    <a:pt x="9999" y="231"/>
                  </a:cubicBezTo>
                  <a:cubicBezTo>
                    <a:pt x="9961" y="92"/>
                    <a:pt x="9834" y="1"/>
                    <a:pt x="96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6"/>
            <p:cNvSpPr/>
            <p:nvPr/>
          </p:nvSpPr>
          <p:spPr>
            <a:xfrm>
              <a:off x="5764054" y="3217836"/>
              <a:ext cx="292466" cy="151584"/>
            </a:xfrm>
            <a:custGeom>
              <a:avLst/>
              <a:gdLst/>
              <a:ahLst/>
              <a:cxnLst/>
              <a:rect l="l" t="t" r="r" b="b"/>
              <a:pathLst>
                <a:path w="9811" h="5085" extrusionOk="0">
                  <a:moveTo>
                    <a:pt x="9457" y="0"/>
                  </a:moveTo>
                  <a:cubicBezTo>
                    <a:pt x="9421" y="0"/>
                    <a:pt x="9385" y="6"/>
                    <a:pt x="9349" y="20"/>
                  </a:cubicBezTo>
                  <a:cubicBezTo>
                    <a:pt x="6169" y="1185"/>
                    <a:pt x="3125" y="2691"/>
                    <a:pt x="267" y="4508"/>
                  </a:cubicBezTo>
                  <a:cubicBezTo>
                    <a:pt x="0" y="4674"/>
                    <a:pt x="118" y="5084"/>
                    <a:pt x="431" y="5084"/>
                  </a:cubicBezTo>
                  <a:cubicBezTo>
                    <a:pt x="432" y="5084"/>
                    <a:pt x="434" y="5084"/>
                    <a:pt x="435" y="5084"/>
                  </a:cubicBezTo>
                  <a:cubicBezTo>
                    <a:pt x="493" y="5084"/>
                    <a:pt x="553" y="5068"/>
                    <a:pt x="603" y="5036"/>
                  </a:cubicBezTo>
                  <a:cubicBezTo>
                    <a:pt x="3423" y="3242"/>
                    <a:pt x="6428" y="1757"/>
                    <a:pt x="9566" y="605"/>
                  </a:cubicBezTo>
                  <a:cubicBezTo>
                    <a:pt x="9727" y="546"/>
                    <a:pt x="9810" y="366"/>
                    <a:pt x="9750" y="204"/>
                  </a:cubicBezTo>
                  <a:cubicBezTo>
                    <a:pt x="9704" y="78"/>
                    <a:pt x="9584" y="0"/>
                    <a:pt x="945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6"/>
            <p:cNvSpPr/>
            <p:nvPr/>
          </p:nvSpPr>
          <p:spPr>
            <a:xfrm>
              <a:off x="5698742" y="2966217"/>
              <a:ext cx="665777" cy="270585"/>
            </a:xfrm>
            <a:custGeom>
              <a:avLst/>
              <a:gdLst/>
              <a:ahLst/>
              <a:cxnLst/>
              <a:rect l="l" t="t" r="r" b="b"/>
              <a:pathLst>
                <a:path w="22334" h="9077" extrusionOk="0">
                  <a:moveTo>
                    <a:pt x="21991" y="0"/>
                  </a:moveTo>
                  <a:cubicBezTo>
                    <a:pt x="21969" y="0"/>
                    <a:pt x="21947" y="2"/>
                    <a:pt x="21924" y="7"/>
                  </a:cubicBezTo>
                  <a:cubicBezTo>
                    <a:pt x="14306" y="1682"/>
                    <a:pt x="7003" y="4546"/>
                    <a:pt x="278" y="8494"/>
                  </a:cubicBezTo>
                  <a:cubicBezTo>
                    <a:pt x="1" y="8653"/>
                    <a:pt x="115" y="9076"/>
                    <a:pt x="434" y="9076"/>
                  </a:cubicBezTo>
                  <a:cubicBezTo>
                    <a:pt x="435" y="9076"/>
                    <a:pt x="436" y="9076"/>
                    <a:pt x="437" y="9076"/>
                  </a:cubicBezTo>
                  <a:cubicBezTo>
                    <a:pt x="492" y="9076"/>
                    <a:pt x="547" y="9061"/>
                    <a:pt x="595" y="9033"/>
                  </a:cubicBezTo>
                  <a:cubicBezTo>
                    <a:pt x="7263" y="5119"/>
                    <a:pt x="14506" y="2277"/>
                    <a:pt x="22057" y="618"/>
                  </a:cubicBezTo>
                  <a:cubicBezTo>
                    <a:pt x="22227" y="581"/>
                    <a:pt x="22334" y="413"/>
                    <a:pt x="22295" y="245"/>
                  </a:cubicBezTo>
                  <a:cubicBezTo>
                    <a:pt x="22264" y="100"/>
                    <a:pt x="22134" y="0"/>
                    <a:pt x="219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6"/>
            <p:cNvSpPr/>
            <p:nvPr/>
          </p:nvSpPr>
          <p:spPr>
            <a:xfrm>
              <a:off x="6071117" y="3049056"/>
              <a:ext cx="250434" cy="97061"/>
            </a:xfrm>
            <a:custGeom>
              <a:avLst/>
              <a:gdLst/>
              <a:ahLst/>
              <a:cxnLst/>
              <a:rect l="l" t="t" r="r" b="b"/>
              <a:pathLst>
                <a:path w="8401" h="3256" extrusionOk="0">
                  <a:moveTo>
                    <a:pt x="8051" y="0"/>
                  </a:moveTo>
                  <a:cubicBezTo>
                    <a:pt x="8022" y="0"/>
                    <a:pt x="7992" y="4"/>
                    <a:pt x="7963" y="13"/>
                  </a:cubicBezTo>
                  <a:cubicBezTo>
                    <a:pt x="5360" y="778"/>
                    <a:pt x="2757" y="1665"/>
                    <a:pt x="225" y="2651"/>
                  </a:cubicBezTo>
                  <a:cubicBezTo>
                    <a:pt x="84" y="2704"/>
                    <a:pt x="0" y="2850"/>
                    <a:pt x="27" y="3000"/>
                  </a:cubicBezTo>
                  <a:cubicBezTo>
                    <a:pt x="55" y="3148"/>
                    <a:pt x="183" y="3255"/>
                    <a:pt x="333" y="3255"/>
                  </a:cubicBezTo>
                  <a:cubicBezTo>
                    <a:pt x="335" y="3255"/>
                    <a:pt x="338" y="3255"/>
                    <a:pt x="340" y="3255"/>
                  </a:cubicBezTo>
                  <a:cubicBezTo>
                    <a:pt x="378" y="3255"/>
                    <a:pt x="416" y="3248"/>
                    <a:pt x="453" y="3235"/>
                  </a:cubicBezTo>
                  <a:cubicBezTo>
                    <a:pt x="2968" y="2255"/>
                    <a:pt x="5554" y="1373"/>
                    <a:pt x="8139" y="614"/>
                  </a:cubicBezTo>
                  <a:cubicBezTo>
                    <a:pt x="8305" y="564"/>
                    <a:pt x="8400" y="391"/>
                    <a:pt x="8352" y="224"/>
                  </a:cubicBezTo>
                  <a:cubicBezTo>
                    <a:pt x="8311" y="88"/>
                    <a:pt x="8186" y="0"/>
                    <a:pt x="805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6"/>
            <p:cNvSpPr/>
            <p:nvPr/>
          </p:nvSpPr>
          <p:spPr>
            <a:xfrm>
              <a:off x="5734573" y="3179412"/>
              <a:ext cx="232488" cy="123562"/>
            </a:xfrm>
            <a:custGeom>
              <a:avLst/>
              <a:gdLst/>
              <a:ahLst/>
              <a:cxnLst/>
              <a:rect l="l" t="t" r="r" b="b"/>
              <a:pathLst>
                <a:path w="7799" h="4145" extrusionOk="0">
                  <a:moveTo>
                    <a:pt x="7442" y="0"/>
                  </a:moveTo>
                  <a:cubicBezTo>
                    <a:pt x="7400" y="0"/>
                    <a:pt x="7357" y="9"/>
                    <a:pt x="7316" y="27"/>
                  </a:cubicBezTo>
                  <a:cubicBezTo>
                    <a:pt x="4901" y="1102"/>
                    <a:pt x="2506" y="2289"/>
                    <a:pt x="192" y="3557"/>
                  </a:cubicBezTo>
                  <a:cubicBezTo>
                    <a:pt x="66" y="3624"/>
                    <a:pt x="1" y="3770"/>
                    <a:pt x="38" y="3910"/>
                  </a:cubicBezTo>
                  <a:cubicBezTo>
                    <a:pt x="72" y="4049"/>
                    <a:pt x="197" y="4145"/>
                    <a:pt x="340" y="4145"/>
                  </a:cubicBezTo>
                  <a:cubicBezTo>
                    <a:pt x="341" y="4145"/>
                    <a:pt x="343" y="4145"/>
                    <a:pt x="344" y="4145"/>
                  </a:cubicBezTo>
                  <a:cubicBezTo>
                    <a:pt x="395" y="4145"/>
                    <a:pt x="447" y="4131"/>
                    <a:pt x="494" y="4105"/>
                  </a:cubicBezTo>
                  <a:cubicBezTo>
                    <a:pt x="2790" y="2846"/>
                    <a:pt x="5172" y="1666"/>
                    <a:pt x="7570" y="600"/>
                  </a:cubicBezTo>
                  <a:cubicBezTo>
                    <a:pt x="7727" y="530"/>
                    <a:pt x="7798" y="345"/>
                    <a:pt x="7729" y="187"/>
                  </a:cubicBezTo>
                  <a:cubicBezTo>
                    <a:pt x="7677" y="70"/>
                    <a:pt x="7562" y="0"/>
                    <a:pt x="74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6"/>
            <p:cNvSpPr/>
            <p:nvPr/>
          </p:nvSpPr>
          <p:spPr>
            <a:xfrm>
              <a:off x="5931133" y="3364467"/>
              <a:ext cx="116557" cy="108121"/>
            </a:xfrm>
            <a:custGeom>
              <a:avLst/>
              <a:gdLst/>
              <a:ahLst/>
              <a:cxnLst/>
              <a:rect l="l" t="t" r="r" b="b"/>
              <a:pathLst>
                <a:path w="3910" h="3627" extrusionOk="0">
                  <a:moveTo>
                    <a:pt x="3301" y="0"/>
                  </a:moveTo>
                  <a:cubicBezTo>
                    <a:pt x="1539" y="0"/>
                    <a:pt x="55" y="1802"/>
                    <a:pt x="4" y="3521"/>
                  </a:cubicBezTo>
                  <a:cubicBezTo>
                    <a:pt x="0" y="3585"/>
                    <a:pt x="55" y="3626"/>
                    <a:pt x="110" y="3626"/>
                  </a:cubicBezTo>
                  <a:cubicBezTo>
                    <a:pt x="139" y="3626"/>
                    <a:pt x="167" y="3615"/>
                    <a:pt x="188" y="3589"/>
                  </a:cubicBezTo>
                  <a:cubicBezTo>
                    <a:pt x="1223" y="2229"/>
                    <a:pt x="2173" y="888"/>
                    <a:pt x="3819" y="243"/>
                  </a:cubicBezTo>
                  <a:cubicBezTo>
                    <a:pt x="3909" y="209"/>
                    <a:pt x="3896" y="65"/>
                    <a:pt x="3801" y="49"/>
                  </a:cubicBezTo>
                  <a:cubicBezTo>
                    <a:pt x="3632" y="16"/>
                    <a:pt x="3465" y="0"/>
                    <a:pt x="330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36"/>
            <p:cNvSpPr/>
            <p:nvPr/>
          </p:nvSpPr>
          <p:spPr>
            <a:xfrm>
              <a:off x="6230565" y="3277365"/>
              <a:ext cx="172183" cy="49544"/>
            </a:xfrm>
            <a:custGeom>
              <a:avLst/>
              <a:gdLst/>
              <a:ahLst/>
              <a:cxnLst/>
              <a:rect l="l" t="t" r="r" b="b"/>
              <a:pathLst>
                <a:path w="5776" h="1662" extrusionOk="0">
                  <a:moveTo>
                    <a:pt x="2444" y="0"/>
                  </a:moveTo>
                  <a:cubicBezTo>
                    <a:pt x="1557" y="0"/>
                    <a:pt x="692" y="282"/>
                    <a:pt x="64" y="907"/>
                  </a:cubicBezTo>
                  <a:cubicBezTo>
                    <a:pt x="0" y="969"/>
                    <a:pt x="55" y="1079"/>
                    <a:pt x="136" y="1079"/>
                  </a:cubicBezTo>
                  <a:cubicBezTo>
                    <a:pt x="145" y="1079"/>
                    <a:pt x="153" y="1077"/>
                    <a:pt x="162" y="1075"/>
                  </a:cubicBezTo>
                  <a:cubicBezTo>
                    <a:pt x="764" y="942"/>
                    <a:pt x="1336" y="865"/>
                    <a:pt x="1915" y="865"/>
                  </a:cubicBezTo>
                  <a:cubicBezTo>
                    <a:pt x="2238" y="865"/>
                    <a:pt x="2563" y="889"/>
                    <a:pt x="2897" y="940"/>
                  </a:cubicBezTo>
                  <a:cubicBezTo>
                    <a:pt x="3847" y="1058"/>
                    <a:pt x="4689" y="1411"/>
                    <a:pt x="5643" y="1656"/>
                  </a:cubicBezTo>
                  <a:cubicBezTo>
                    <a:pt x="5654" y="1660"/>
                    <a:pt x="5665" y="1662"/>
                    <a:pt x="5676" y="1662"/>
                  </a:cubicBezTo>
                  <a:cubicBezTo>
                    <a:pt x="5723" y="1662"/>
                    <a:pt x="5765" y="1629"/>
                    <a:pt x="5776" y="1581"/>
                  </a:cubicBezTo>
                  <a:cubicBezTo>
                    <a:pt x="5052" y="589"/>
                    <a:pt x="3725" y="0"/>
                    <a:pt x="24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6"/>
            <p:cNvSpPr/>
            <p:nvPr/>
          </p:nvSpPr>
          <p:spPr>
            <a:xfrm>
              <a:off x="6275041" y="3385602"/>
              <a:ext cx="101443" cy="138497"/>
            </a:xfrm>
            <a:custGeom>
              <a:avLst/>
              <a:gdLst/>
              <a:ahLst/>
              <a:cxnLst/>
              <a:rect l="l" t="t" r="r" b="b"/>
              <a:pathLst>
                <a:path w="3403" h="4646" extrusionOk="0">
                  <a:moveTo>
                    <a:pt x="1119" y="1"/>
                  </a:moveTo>
                  <a:cubicBezTo>
                    <a:pt x="437" y="1"/>
                    <a:pt x="1" y="971"/>
                    <a:pt x="557" y="2687"/>
                  </a:cubicBezTo>
                  <a:cubicBezTo>
                    <a:pt x="1035" y="4031"/>
                    <a:pt x="1734" y="4645"/>
                    <a:pt x="2278" y="4645"/>
                  </a:cubicBezTo>
                  <a:cubicBezTo>
                    <a:pt x="2965" y="4645"/>
                    <a:pt x="3403" y="3665"/>
                    <a:pt x="2833" y="1936"/>
                  </a:cubicBezTo>
                  <a:cubicBezTo>
                    <a:pt x="2353" y="608"/>
                    <a:pt x="1659" y="1"/>
                    <a:pt x="1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6"/>
            <p:cNvSpPr/>
            <p:nvPr/>
          </p:nvSpPr>
          <p:spPr>
            <a:xfrm>
              <a:off x="6014509" y="3467249"/>
              <a:ext cx="99416" cy="139272"/>
            </a:xfrm>
            <a:custGeom>
              <a:avLst/>
              <a:gdLst/>
              <a:ahLst/>
              <a:cxnLst/>
              <a:rect l="l" t="t" r="r" b="b"/>
              <a:pathLst>
                <a:path w="3335" h="4672" extrusionOk="0">
                  <a:moveTo>
                    <a:pt x="1130" y="1"/>
                  </a:moveTo>
                  <a:cubicBezTo>
                    <a:pt x="450" y="1"/>
                    <a:pt x="1" y="986"/>
                    <a:pt x="525" y="2699"/>
                  </a:cubicBezTo>
                  <a:cubicBezTo>
                    <a:pt x="980" y="4057"/>
                    <a:pt x="1661" y="4672"/>
                    <a:pt x="2199" y="4672"/>
                  </a:cubicBezTo>
                  <a:cubicBezTo>
                    <a:pt x="2883" y="4672"/>
                    <a:pt x="3335" y="3677"/>
                    <a:pt x="2798" y="1950"/>
                  </a:cubicBezTo>
                  <a:cubicBezTo>
                    <a:pt x="2340" y="609"/>
                    <a:pt x="1664" y="1"/>
                    <a:pt x="11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6"/>
            <p:cNvSpPr/>
            <p:nvPr/>
          </p:nvSpPr>
          <p:spPr>
            <a:xfrm>
              <a:off x="6016685" y="3497773"/>
              <a:ext cx="434391" cy="249003"/>
            </a:xfrm>
            <a:custGeom>
              <a:avLst/>
              <a:gdLst/>
              <a:ahLst/>
              <a:cxnLst/>
              <a:rect l="l" t="t" r="r" b="b"/>
              <a:pathLst>
                <a:path w="14572" h="8353" extrusionOk="0">
                  <a:moveTo>
                    <a:pt x="13778" y="1"/>
                  </a:moveTo>
                  <a:lnTo>
                    <a:pt x="13778" y="1"/>
                  </a:lnTo>
                  <a:cubicBezTo>
                    <a:pt x="13528" y="4560"/>
                    <a:pt x="9805" y="7419"/>
                    <a:pt x="6004" y="7419"/>
                  </a:cubicBezTo>
                  <a:cubicBezTo>
                    <a:pt x="3812" y="7419"/>
                    <a:pt x="1594" y="6468"/>
                    <a:pt x="1" y="4343"/>
                  </a:cubicBezTo>
                  <a:lnTo>
                    <a:pt x="1" y="4343"/>
                  </a:lnTo>
                  <a:cubicBezTo>
                    <a:pt x="1292" y="7136"/>
                    <a:pt x="3748" y="8353"/>
                    <a:pt x="6239" y="8353"/>
                  </a:cubicBezTo>
                  <a:cubicBezTo>
                    <a:pt x="10357" y="8353"/>
                    <a:pt x="14572" y="5026"/>
                    <a:pt x="137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36"/>
            <p:cNvSpPr/>
            <p:nvPr/>
          </p:nvSpPr>
          <p:spPr>
            <a:xfrm>
              <a:off x="5824745" y="3724919"/>
              <a:ext cx="322306" cy="373132"/>
            </a:xfrm>
            <a:custGeom>
              <a:avLst/>
              <a:gdLst/>
              <a:ahLst/>
              <a:cxnLst/>
              <a:rect l="l" t="t" r="r" b="b"/>
              <a:pathLst>
                <a:path w="10812" h="12517" extrusionOk="0">
                  <a:moveTo>
                    <a:pt x="4548" y="0"/>
                  </a:moveTo>
                  <a:cubicBezTo>
                    <a:pt x="2826" y="0"/>
                    <a:pt x="1179" y="712"/>
                    <a:pt x="0" y="1969"/>
                  </a:cubicBezTo>
                  <a:lnTo>
                    <a:pt x="3535" y="12430"/>
                  </a:lnTo>
                  <a:cubicBezTo>
                    <a:pt x="3871" y="12488"/>
                    <a:pt x="4213" y="12516"/>
                    <a:pt x="4554" y="12516"/>
                  </a:cubicBezTo>
                  <a:cubicBezTo>
                    <a:pt x="8011" y="12516"/>
                    <a:pt x="10812" y="9715"/>
                    <a:pt x="10812" y="6258"/>
                  </a:cubicBezTo>
                  <a:cubicBezTo>
                    <a:pt x="10812" y="2803"/>
                    <a:pt x="8011" y="0"/>
                    <a:pt x="4554" y="0"/>
                  </a:cubicBezTo>
                  <a:cubicBezTo>
                    <a:pt x="4552" y="0"/>
                    <a:pt x="4550" y="0"/>
                    <a:pt x="45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36"/>
            <p:cNvSpPr/>
            <p:nvPr/>
          </p:nvSpPr>
          <p:spPr>
            <a:xfrm>
              <a:off x="6459439" y="3460572"/>
              <a:ext cx="286832" cy="372834"/>
            </a:xfrm>
            <a:custGeom>
              <a:avLst/>
              <a:gdLst/>
              <a:ahLst/>
              <a:cxnLst/>
              <a:rect l="l" t="t" r="r" b="b"/>
              <a:pathLst>
                <a:path w="9622" h="12507" extrusionOk="0">
                  <a:moveTo>
                    <a:pt x="5992" y="0"/>
                  </a:moveTo>
                  <a:cubicBezTo>
                    <a:pt x="2658" y="137"/>
                    <a:pt x="0" y="2885"/>
                    <a:pt x="0" y="6248"/>
                  </a:cubicBezTo>
                  <a:cubicBezTo>
                    <a:pt x="0" y="9705"/>
                    <a:pt x="2801" y="12506"/>
                    <a:pt x="6257" y="12506"/>
                  </a:cubicBezTo>
                  <a:cubicBezTo>
                    <a:pt x="6260" y="12506"/>
                    <a:pt x="6262" y="12506"/>
                    <a:pt x="6265" y="12506"/>
                  </a:cubicBezTo>
                  <a:cubicBezTo>
                    <a:pt x="7456" y="12506"/>
                    <a:pt x="8621" y="12165"/>
                    <a:pt x="9622" y="11523"/>
                  </a:cubicBezTo>
                  <a:cubicBezTo>
                    <a:pt x="8592" y="8189"/>
                    <a:pt x="7295" y="4090"/>
                    <a:pt x="599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36"/>
            <p:cNvSpPr/>
            <p:nvPr/>
          </p:nvSpPr>
          <p:spPr>
            <a:xfrm>
              <a:off x="5561680" y="3194734"/>
              <a:ext cx="479553" cy="1229573"/>
            </a:xfrm>
            <a:custGeom>
              <a:avLst/>
              <a:gdLst/>
              <a:ahLst/>
              <a:cxnLst/>
              <a:rect l="l" t="t" r="r" b="b"/>
              <a:pathLst>
                <a:path w="16087" h="41247" extrusionOk="0">
                  <a:moveTo>
                    <a:pt x="2151" y="1"/>
                  </a:moveTo>
                  <a:lnTo>
                    <a:pt x="1" y="4584"/>
                  </a:lnTo>
                  <a:cubicBezTo>
                    <a:pt x="1" y="4584"/>
                    <a:pt x="5911" y="20033"/>
                    <a:pt x="12813" y="41247"/>
                  </a:cubicBezTo>
                  <a:lnTo>
                    <a:pt x="16087" y="41247"/>
                  </a:lnTo>
                  <a:lnTo>
                    <a:pt x="215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6"/>
            <p:cNvSpPr/>
            <p:nvPr/>
          </p:nvSpPr>
          <p:spPr>
            <a:xfrm>
              <a:off x="6459082" y="2848292"/>
              <a:ext cx="521675" cy="1166167"/>
            </a:xfrm>
            <a:custGeom>
              <a:avLst/>
              <a:gdLst/>
              <a:ahLst/>
              <a:cxnLst/>
              <a:rect l="l" t="t" r="r" b="b"/>
              <a:pathLst>
                <a:path w="17500" h="39120" extrusionOk="0">
                  <a:moveTo>
                    <a:pt x="2875" y="1"/>
                  </a:moveTo>
                  <a:cubicBezTo>
                    <a:pt x="1728" y="1"/>
                    <a:pt x="579" y="606"/>
                    <a:pt x="21" y="1848"/>
                  </a:cubicBezTo>
                  <a:cubicBezTo>
                    <a:pt x="7" y="1879"/>
                    <a:pt x="1" y="1896"/>
                    <a:pt x="1" y="1896"/>
                  </a:cubicBezTo>
                  <a:lnTo>
                    <a:pt x="11701" y="39120"/>
                  </a:lnTo>
                  <a:cubicBezTo>
                    <a:pt x="12764" y="37575"/>
                    <a:pt x="14274" y="37202"/>
                    <a:pt x="15487" y="37202"/>
                  </a:cubicBezTo>
                  <a:cubicBezTo>
                    <a:pt x="16624" y="37202"/>
                    <a:pt x="17500" y="37530"/>
                    <a:pt x="17500" y="37530"/>
                  </a:cubicBezTo>
                  <a:cubicBezTo>
                    <a:pt x="16190" y="32246"/>
                    <a:pt x="8526" y="10095"/>
                    <a:pt x="5876" y="2156"/>
                  </a:cubicBezTo>
                  <a:cubicBezTo>
                    <a:pt x="5401" y="733"/>
                    <a:pt x="4139" y="1"/>
                    <a:pt x="28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36"/>
            <p:cNvSpPr/>
            <p:nvPr/>
          </p:nvSpPr>
          <p:spPr>
            <a:xfrm>
              <a:off x="6667477" y="2676293"/>
              <a:ext cx="559772" cy="1515153"/>
            </a:xfrm>
            <a:custGeom>
              <a:avLst/>
              <a:gdLst/>
              <a:ahLst/>
              <a:cxnLst/>
              <a:rect l="l" t="t" r="r" b="b"/>
              <a:pathLst>
                <a:path w="18778" h="50827" extrusionOk="0">
                  <a:moveTo>
                    <a:pt x="10236" y="0"/>
                  </a:moveTo>
                  <a:cubicBezTo>
                    <a:pt x="9979" y="2671"/>
                    <a:pt x="8011" y="4352"/>
                    <a:pt x="8011" y="4352"/>
                  </a:cubicBezTo>
                  <a:cubicBezTo>
                    <a:pt x="6556" y="5644"/>
                    <a:pt x="5973" y="6834"/>
                    <a:pt x="5810" y="7814"/>
                  </a:cubicBezTo>
                  <a:cubicBezTo>
                    <a:pt x="4562" y="6107"/>
                    <a:pt x="3087" y="4617"/>
                    <a:pt x="1471" y="3435"/>
                  </a:cubicBezTo>
                  <a:lnTo>
                    <a:pt x="829" y="4296"/>
                  </a:lnTo>
                  <a:cubicBezTo>
                    <a:pt x="5254" y="7666"/>
                    <a:pt x="8055" y="13089"/>
                    <a:pt x="8318" y="18628"/>
                  </a:cubicBezTo>
                  <a:cubicBezTo>
                    <a:pt x="7691" y="17712"/>
                    <a:pt x="6985" y="16853"/>
                    <a:pt x="6213" y="16056"/>
                  </a:cubicBezTo>
                  <a:lnTo>
                    <a:pt x="5567" y="16667"/>
                  </a:lnTo>
                  <a:cubicBezTo>
                    <a:pt x="7746" y="19039"/>
                    <a:pt x="9299" y="22040"/>
                    <a:pt x="9726" y="25210"/>
                  </a:cubicBezTo>
                  <a:cubicBezTo>
                    <a:pt x="9976" y="27076"/>
                    <a:pt x="9984" y="28739"/>
                    <a:pt x="9875" y="30157"/>
                  </a:cubicBezTo>
                  <a:cubicBezTo>
                    <a:pt x="9570" y="29073"/>
                    <a:pt x="8633" y="27695"/>
                    <a:pt x="5990" y="26848"/>
                  </a:cubicBezTo>
                  <a:cubicBezTo>
                    <a:pt x="5990" y="26848"/>
                    <a:pt x="3510" y="26107"/>
                    <a:pt x="2195" y="23766"/>
                  </a:cubicBezTo>
                  <a:lnTo>
                    <a:pt x="2195" y="23766"/>
                  </a:lnTo>
                  <a:cubicBezTo>
                    <a:pt x="2195" y="23766"/>
                    <a:pt x="0" y="30333"/>
                    <a:pt x="3913" y="32793"/>
                  </a:cubicBezTo>
                  <a:cubicBezTo>
                    <a:pt x="4638" y="33249"/>
                    <a:pt x="5455" y="33466"/>
                    <a:pt x="6271" y="33466"/>
                  </a:cubicBezTo>
                  <a:cubicBezTo>
                    <a:pt x="7497" y="33466"/>
                    <a:pt x="8723" y="32976"/>
                    <a:pt x="9638" y="32071"/>
                  </a:cubicBezTo>
                  <a:lnTo>
                    <a:pt x="9638" y="32071"/>
                  </a:lnTo>
                  <a:cubicBezTo>
                    <a:pt x="9528" y="32730"/>
                    <a:pt x="9380" y="33381"/>
                    <a:pt x="9197" y="34023"/>
                  </a:cubicBezTo>
                  <a:cubicBezTo>
                    <a:pt x="3382" y="39339"/>
                    <a:pt x="3733" y="48476"/>
                    <a:pt x="3890" y="50485"/>
                  </a:cubicBezTo>
                  <a:cubicBezTo>
                    <a:pt x="3905" y="50681"/>
                    <a:pt x="4067" y="50826"/>
                    <a:pt x="4255" y="50826"/>
                  </a:cubicBezTo>
                  <a:cubicBezTo>
                    <a:pt x="4275" y="50826"/>
                    <a:pt x="4295" y="50825"/>
                    <a:pt x="4316" y="50821"/>
                  </a:cubicBezTo>
                  <a:lnTo>
                    <a:pt x="4996" y="50713"/>
                  </a:lnTo>
                  <a:cubicBezTo>
                    <a:pt x="5201" y="50680"/>
                    <a:pt x="5338" y="50487"/>
                    <a:pt x="5301" y="50284"/>
                  </a:cubicBezTo>
                  <a:cubicBezTo>
                    <a:pt x="4590" y="46025"/>
                    <a:pt x="5531" y="41589"/>
                    <a:pt x="7729" y="37896"/>
                  </a:cubicBezTo>
                  <a:lnTo>
                    <a:pt x="7763" y="38219"/>
                  </a:lnTo>
                  <a:cubicBezTo>
                    <a:pt x="7992" y="40359"/>
                    <a:pt x="9623" y="42145"/>
                    <a:pt x="11759" y="42401"/>
                  </a:cubicBezTo>
                  <a:cubicBezTo>
                    <a:pt x="11946" y="42424"/>
                    <a:pt x="12130" y="42435"/>
                    <a:pt x="12311" y="42435"/>
                  </a:cubicBezTo>
                  <a:cubicBezTo>
                    <a:pt x="16542" y="42435"/>
                    <a:pt x="18777" y="36471"/>
                    <a:pt x="18777" y="36471"/>
                  </a:cubicBezTo>
                  <a:lnTo>
                    <a:pt x="18777" y="36471"/>
                  </a:lnTo>
                  <a:cubicBezTo>
                    <a:pt x="17943" y="36802"/>
                    <a:pt x="17121" y="36913"/>
                    <a:pt x="16395" y="36913"/>
                  </a:cubicBezTo>
                  <a:cubicBezTo>
                    <a:pt x="14950" y="36913"/>
                    <a:pt x="13889" y="36476"/>
                    <a:pt x="13889" y="36476"/>
                  </a:cubicBezTo>
                  <a:cubicBezTo>
                    <a:pt x="12816" y="36059"/>
                    <a:pt x="11914" y="35897"/>
                    <a:pt x="11160" y="35897"/>
                  </a:cubicBezTo>
                  <a:cubicBezTo>
                    <a:pt x="9683" y="35897"/>
                    <a:pt x="8774" y="36518"/>
                    <a:pt x="8264" y="37052"/>
                  </a:cubicBezTo>
                  <a:cubicBezTo>
                    <a:pt x="9545" y="35138"/>
                    <a:pt x="11176" y="33455"/>
                    <a:pt x="13105" y="32151"/>
                  </a:cubicBezTo>
                  <a:lnTo>
                    <a:pt x="12787" y="31668"/>
                  </a:lnTo>
                  <a:cubicBezTo>
                    <a:pt x="12095" y="31981"/>
                    <a:pt x="11427" y="32350"/>
                    <a:pt x="10795" y="32771"/>
                  </a:cubicBezTo>
                  <a:cubicBezTo>
                    <a:pt x="11501" y="30248"/>
                    <a:pt x="11586" y="27700"/>
                    <a:pt x="11120" y="25257"/>
                  </a:cubicBezTo>
                  <a:lnTo>
                    <a:pt x="11120" y="25257"/>
                  </a:lnTo>
                  <a:cubicBezTo>
                    <a:pt x="11376" y="25319"/>
                    <a:pt x="11637" y="25350"/>
                    <a:pt x="11896" y="25350"/>
                  </a:cubicBezTo>
                  <a:cubicBezTo>
                    <a:pt x="12903" y="25350"/>
                    <a:pt x="13879" y="24886"/>
                    <a:pt x="14463" y="24020"/>
                  </a:cubicBezTo>
                  <a:cubicBezTo>
                    <a:pt x="16209" y="21432"/>
                    <a:pt x="13062" y="17975"/>
                    <a:pt x="13062" y="17975"/>
                  </a:cubicBezTo>
                  <a:cubicBezTo>
                    <a:pt x="12887" y="19779"/>
                    <a:pt x="11557" y="20914"/>
                    <a:pt x="11557" y="20914"/>
                  </a:cubicBezTo>
                  <a:cubicBezTo>
                    <a:pt x="10940" y="21464"/>
                    <a:pt x="10557" y="21985"/>
                    <a:pt x="10329" y="22462"/>
                  </a:cubicBezTo>
                  <a:cubicBezTo>
                    <a:pt x="10178" y="22061"/>
                    <a:pt x="10011" y="21667"/>
                    <a:pt x="9831" y="21276"/>
                  </a:cubicBezTo>
                  <a:cubicBezTo>
                    <a:pt x="10081" y="17572"/>
                    <a:pt x="9234" y="13979"/>
                    <a:pt x="7659" y="10847"/>
                  </a:cubicBezTo>
                  <a:lnTo>
                    <a:pt x="7659" y="10847"/>
                  </a:lnTo>
                  <a:cubicBezTo>
                    <a:pt x="7941" y="10897"/>
                    <a:pt x="8226" y="10922"/>
                    <a:pt x="8508" y="10922"/>
                  </a:cubicBezTo>
                  <a:cubicBezTo>
                    <a:pt x="10000" y="10922"/>
                    <a:pt x="11448" y="10233"/>
                    <a:pt x="12313" y="8951"/>
                  </a:cubicBezTo>
                  <a:cubicBezTo>
                    <a:pt x="14896" y="5120"/>
                    <a:pt x="10236" y="0"/>
                    <a:pt x="1023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36"/>
            <p:cNvSpPr/>
            <p:nvPr/>
          </p:nvSpPr>
          <p:spPr>
            <a:xfrm>
              <a:off x="6897603" y="3797713"/>
              <a:ext cx="254458" cy="47130"/>
            </a:xfrm>
            <a:custGeom>
              <a:avLst/>
              <a:gdLst/>
              <a:ahLst/>
              <a:cxnLst/>
              <a:rect l="l" t="t" r="r" b="b"/>
              <a:pathLst>
                <a:path w="8536" h="1581" extrusionOk="0">
                  <a:moveTo>
                    <a:pt x="1475" y="1"/>
                  </a:moveTo>
                  <a:cubicBezTo>
                    <a:pt x="977" y="1"/>
                    <a:pt x="482" y="57"/>
                    <a:pt x="1" y="194"/>
                  </a:cubicBezTo>
                  <a:cubicBezTo>
                    <a:pt x="1261" y="404"/>
                    <a:pt x="2945" y="935"/>
                    <a:pt x="4185" y="1265"/>
                  </a:cubicBezTo>
                  <a:cubicBezTo>
                    <a:pt x="4773" y="1463"/>
                    <a:pt x="5405" y="1581"/>
                    <a:pt x="6029" y="1581"/>
                  </a:cubicBezTo>
                  <a:cubicBezTo>
                    <a:pt x="6937" y="1581"/>
                    <a:pt x="7827" y="1332"/>
                    <a:pt x="8536" y="720"/>
                  </a:cubicBezTo>
                  <a:lnTo>
                    <a:pt x="8536" y="720"/>
                  </a:lnTo>
                  <a:cubicBezTo>
                    <a:pt x="7973" y="859"/>
                    <a:pt x="7427" y="930"/>
                    <a:pt x="6891" y="930"/>
                  </a:cubicBezTo>
                  <a:cubicBezTo>
                    <a:pt x="6737" y="930"/>
                    <a:pt x="6583" y="924"/>
                    <a:pt x="6430" y="912"/>
                  </a:cubicBezTo>
                  <a:cubicBezTo>
                    <a:pt x="5743" y="870"/>
                    <a:pt x="5062" y="660"/>
                    <a:pt x="4408" y="461"/>
                  </a:cubicBezTo>
                  <a:cubicBezTo>
                    <a:pt x="3466" y="222"/>
                    <a:pt x="2463" y="1"/>
                    <a:pt x="14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36"/>
            <p:cNvSpPr/>
            <p:nvPr/>
          </p:nvSpPr>
          <p:spPr>
            <a:xfrm>
              <a:off x="6857867" y="2768612"/>
              <a:ext cx="141150" cy="219282"/>
            </a:xfrm>
            <a:custGeom>
              <a:avLst/>
              <a:gdLst/>
              <a:ahLst/>
              <a:cxnLst/>
              <a:rect l="l" t="t" r="r" b="b"/>
              <a:pathLst>
                <a:path w="4735" h="7356" extrusionOk="0">
                  <a:moveTo>
                    <a:pt x="4361" y="0"/>
                  </a:moveTo>
                  <a:lnTo>
                    <a:pt x="4361" y="0"/>
                  </a:lnTo>
                  <a:cubicBezTo>
                    <a:pt x="4190" y="728"/>
                    <a:pt x="3930" y="1379"/>
                    <a:pt x="3571" y="1961"/>
                  </a:cubicBezTo>
                  <a:cubicBezTo>
                    <a:pt x="3223" y="2554"/>
                    <a:pt x="2724" y="3065"/>
                    <a:pt x="2248" y="3556"/>
                  </a:cubicBezTo>
                  <a:cubicBezTo>
                    <a:pt x="1282" y="4651"/>
                    <a:pt x="292" y="5889"/>
                    <a:pt x="1" y="7355"/>
                  </a:cubicBezTo>
                  <a:cubicBezTo>
                    <a:pt x="763" y="6330"/>
                    <a:pt x="2001" y="5073"/>
                    <a:pt x="2862" y="4121"/>
                  </a:cubicBezTo>
                  <a:cubicBezTo>
                    <a:pt x="3954" y="3058"/>
                    <a:pt x="4734" y="1537"/>
                    <a:pt x="436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36"/>
            <p:cNvSpPr/>
            <p:nvPr/>
          </p:nvSpPr>
          <p:spPr>
            <a:xfrm>
              <a:off x="6979339" y="3274473"/>
              <a:ext cx="95332" cy="148126"/>
            </a:xfrm>
            <a:custGeom>
              <a:avLst/>
              <a:gdLst/>
              <a:ahLst/>
              <a:cxnLst/>
              <a:rect l="l" t="t" r="r" b="b"/>
              <a:pathLst>
                <a:path w="3198" h="4969" extrusionOk="0">
                  <a:moveTo>
                    <a:pt x="2944" y="0"/>
                  </a:moveTo>
                  <a:cubicBezTo>
                    <a:pt x="2830" y="493"/>
                    <a:pt x="2655" y="931"/>
                    <a:pt x="2412" y="1325"/>
                  </a:cubicBezTo>
                  <a:cubicBezTo>
                    <a:pt x="2175" y="1725"/>
                    <a:pt x="1838" y="2069"/>
                    <a:pt x="1516" y="2402"/>
                  </a:cubicBezTo>
                  <a:cubicBezTo>
                    <a:pt x="866" y="3143"/>
                    <a:pt x="195" y="3976"/>
                    <a:pt x="0" y="4968"/>
                  </a:cubicBezTo>
                  <a:cubicBezTo>
                    <a:pt x="514" y="4276"/>
                    <a:pt x="1352" y="3427"/>
                    <a:pt x="1932" y="2783"/>
                  </a:cubicBezTo>
                  <a:cubicBezTo>
                    <a:pt x="2670" y="2066"/>
                    <a:pt x="3197" y="1037"/>
                    <a:pt x="294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36"/>
            <p:cNvSpPr/>
            <p:nvPr/>
          </p:nvSpPr>
          <p:spPr>
            <a:xfrm>
              <a:off x="6756278" y="3475357"/>
              <a:ext cx="207567" cy="148066"/>
            </a:xfrm>
            <a:custGeom>
              <a:avLst/>
              <a:gdLst/>
              <a:ahLst/>
              <a:cxnLst/>
              <a:rect l="l" t="t" r="r" b="b"/>
              <a:pathLst>
                <a:path w="6963" h="4967" extrusionOk="0">
                  <a:moveTo>
                    <a:pt x="0" y="0"/>
                  </a:moveTo>
                  <a:cubicBezTo>
                    <a:pt x="280" y="1555"/>
                    <a:pt x="1608" y="2633"/>
                    <a:pt x="3038" y="3163"/>
                  </a:cubicBezTo>
                  <a:cubicBezTo>
                    <a:pt x="4209" y="3687"/>
                    <a:pt x="5848" y="4335"/>
                    <a:pt x="6960" y="4964"/>
                  </a:cubicBezTo>
                  <a:lnTo>
                    <a:pt x="6960" y="4964"/>
                  </a:lnTo>
                  <a:cubicBezTo>
                    <a:pt x="6100" y="3741"/>
                    <a:pt x="4696" y="3011"/>
                    <a:pt x="3370" y="2399"/>
                  </a:cubicBezTo>
                  <a:cubicBezTo>
                    <a:pt x="2736" y="2141"/>
                    <a:pt x="2074" y="1876"/>
                    <a:pt x="1515" y="1475"/>
                  </a:cubicBezTo>
                  <a:cubicBezTo>
                    <a:pt x="951" y="1085"/>
                    <a:pt x="451" y="596"/>
                    <a:pt x="0" y="0"/>
                  </a:cubicBezTo>
                  <a:close/>
                  <a:moveTo>
                    <a:pt x="6960" y="4964"/>
                  </a:moveTo>
                  <a:cubicBezTo>
                    <a:pt x="6961" y="4965"/>
                    <a:pt x="6962" y="4966"/>
                    <a:pt x="6962" y="4967"/>
                  </a:cubicBezTo>
                  <a:lnTo>
                    <a:pt x="6962" y="4965"/>
                  </a:lnTo>
                  <a:cubicBezTo>
                    <a:pt x="6962" y="4965"/>
                    <a:pt x="6961" y="4964"/>
                    <a:pt x="6960" y="4964"/>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36"/>
            <p:cNvSpPr/>
            <p:nvPr/>
          </p:nvSpPr>
          <p:spPr>
            <a:xfrm>
              <a:off x="7004468" y="3453179"/>
              <a:ext cx="216570" cy="275027"/>
            </a:xfrm>
            <a:custGeom>
              <a:avLst/>
              <a:gdLst/>
              <a:ahLst/>
              <a:cxnLst/>
              <a:rect l="l" t="t" r="r" b="b"/>
              <a:pathLst>
                <a:path w="7265" h="9226" extrusionOk="0">
                  <a:moveTo>
                    <a:pt x="610" y="0"/>
                  </a:moveTo>
                  <a:lnTo>
                    <a:pt x="610" y="0"/>
                  </a:lnTo>
                  <a:cubicBezTo>
                    <a:pt x="1" y="2008"/>
                    <a:pt x="562" y="4220"/>
                    <a:pt x="1076" y="6129"/>
                  </a:cubicBezTo>
                  <a:cubicBezTo>
                    <a:pt x="2529" y="7608"/>
                    <a:pt x="4395" y="8677"/>
                    <a:pt x="6698" y="9226"/>
                  </a:cubicBezTo>
                  <a:lnTo>
                    <a:pt x="6449" y="8102"/>
                  </a:lnTo>
                  <a:lnTo>
                    <a:pt x="7256" y="7522"/>
                  </a:lnTo>
                  <a:lnTo>
                    <a:pt x="6599" y="6808"/>
                  </a:lnTo>
                  <a:lnTo>
                    <a:pt x="7264" y="5929"/>
                  </a:lnTo>
                  <a:cubicBezTo>
                    <a:pt x="6465" y="5688"/>
                    <a:pt x="5626" y="5590"/>
                    <a:pt x="4784" y="5590"/>
                  </a:cubicBezTo>
                  <a:cubicBezTo>
                    <a:pt x="4661" y="5590"/>
                    <a:pt x="4538" y="5592"/>
                    <a:pt x="4415" y="5596"/>
                  </a:cubicBezTo>
                  <a:cubicBezTo>
                    <a:pt x="5304" y="5298"/>
                    <a:pt x="6191" y="4874"/>
                    <a:pt x="7096" y="4318"/>
                  </a:cubicBezTo>
                  <a:lnTo>
                    <a:pt x="6126" y="3700"/>
                  </a:lnTo>
                  <a:lnTo>
                    <a:pt x="6286" y="2718"/>
                  </a:lnTo>
                  <a:lnTo>
                    <a:pt x="5315" y="2678"/>
                  </a:lnTo>
                  <a:cubicBezTo>
                    <a:pt x="5315" y="2678"/>
                    <a:pt x="5215" y="1949"/>
                    <a:pt x="5165" y="1586"/>
                  </a:cubicBezTo>
                  <a:cubicBezTo>
                    <a:pt x="4320" y="2038"/>
                    <a:pt x="3601" y="2668"/>
                    <a:pt x="2974" y="3382"/>
                  </a:cubicBezTo>
                  <a:cubicBezTo>
                    <a:pt x="3361" y="2535"/>
                    <a:pt x="3661" y="1601"/>
                    <a:pt x="3906" y="566"/>
                  </a:cubicBezTo>
                  <a:lnTo>
                    <a:pt x="3906" y="566"/>
                  </a:lnTo>
                  <a:lnTo>
                    <a:pt x="2784" y="816"/>
                  </a:lnTo>
                  <a:lnTo>
                    <a:pt x="2203" y="9"/>
                  </a:lnTo>
                  <a:lnTo>
                    <a:pt x="1489" y="666"/>
                  </a:lnTo>
                  <a:lnTo>
                    <a:pt x="61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36"/>
            <p:cNvSpPr/>
            <p:nvPr/>
          </p:nvSpPr>
          <p:spPr>
            <a:xfrm>
              <a:off x="6697882" y="3034837"/>
              <a:ext cx="309428" cy="309368"/>
            </a:xfrm>
            <a:custGeom>
              <a:avLst/>
              <a:gdLst/>
              <a:ahLst/>
              <a:cxnLst/>
              <a:rect l="l" t="t" r="r" b="b"/>
              <a:pathLst>
                <a:path w="10380" h="10378" extrusionOk="0">
                  <a:moveTo>
                    <a:pt x="6027" y="0"/>
                  </a:moveTo>
                  <a:lnTo>
                    <a:pt x="5311" y="490"/>
                  </a:lnTo>
                  <a:lnTo>
                    <a:pt x="4729" y="79"/>
                  </a:lnTo>
                  <a:lnTo>
                    <a:pt x="4363" y="749"/>
                  </a:lnTo>
                  <a:lnTo>
                    <a:pt x="3560" y="530"/>
                  </a:lnTo>
                  <a:lnTo>
                    <a:pt x="3560" y="530"/>
                  </a:lnTo>
                  <a:cubicBezTo>
                    <a:pt x="3624" y="1260"/>
                    <a:pt x="3787" y="2058"/>
                    <a:pt x="4031" y="2822"/>
                  </a:cubicBezTo>
                  <a:cubicBezTo>
                    <a:pt x="3484" y="2103"/>
                    <a:pt x="2838" y="1465"/>
                    <a:pt x="2112" y="927"/>
                  </a:cubicBezTo>
                  <a:lnTo>
                    <a:pt x="1953" y="1781"/>
                  </a:lnTo>
                  <a:lnTo>
                    <a:pt x="1250" y="1903"/>
                  </a:lnTo>
                  <a:lnTo>
                    <a:pt x="1465" y="2635"/>
                  </a:lnTo>
                  <a:lnTo>
                    <a:pt x="743" y="3048"/>
                  </a:lnTo>
                  <a:cubicBezTo>
                    <a:pt x="1305" y="3519"/>
                    <a:pt x="1982" y="3967"/>
                    <a:pt x="2696" y="4334"/>
                  </a:cubicBezTo>
                  <a:cubicBezTo>
                    <a:pt x="2268" y="4276"/>
                    <a:pt x="1836" y="4247"/>
                    <a:pt x="1405" y="4247"/>
                  </a:cubicBezTo>
                  <a:cubicBezTo>
                    <a:pt x="936" y="4247"/>
                    <a:pt x="466" y="4282"/>
                    <a:pt x="0" y="4351"/>
                  </a:cubicBezTo>
                  <a:lnTo>
                    <a:pt x="491" y="5068"/>
                  </a:lnTo>
                  <a:lnTo>
                    <a:pt x="80" y="5651"/>
                  </a:lnTo>
                  <a:lnTo>
                    <a:pt x="749" y="6017"/>
                  </a:lnTo>
                  <a:cubicBezTo>
                    <a:pt x="749" y="6017"/>
                    <a:pt x="604" y="6551"/>
                    <a:pt x="529" y="6819"/>
                  </a:cubicBezTo>
                  <a:cubicBezTo>
                    <a:pt x="1260" y="6754"/>
                    <a:pt x="2057" y="6591"/>
                    <a:pt x="2821" y="6348"/>
                  </a:cubicBezTo>
                  <a:lnTo>
                    <a:pt x="2821" y="6348"/>
                  </a:lnTo>
                  <a:cubicBezTo>
                    <a:pt x="2102" y="6894"/>
                    <a:pt x="1465" y="7540"/>
                    <a:pt x="929" y="8266"/>
                  </a:cubicBezTo>
                  <a:lnTo>
                    <a:pt x="1781" y="8425"/>
                  </a:lnTo>
                  <a:lnTo>
                    <a:pt x="1903" y="9128"/>
                  </a:lnTo>
                  <a:lnTo>
                    <a:pt x="2637" y="8913"/>
                  </a:lnTo>
                  <a:lnTo>
                    <a:pt x="3048" y="9637"/>
                  </a:lnTo>
                  <a:cubicBezTo>
                    <a:pt x="3519" y="9075"/>
                    <a:pt x="3966" y="8395"/>
                    <a:pt x="4334" y="7683"/>
                  </a:cubicBezTo>
                  <a:lnTo>
                    <a:pt x="4334" y="7683"/>
                  </a:lnTo>
                  <a:cubicBezTo>
                    <a:pt x="4213" y="8577"/>
                    <a:pt x="4219" y="9486"/>
                    <a:pt x="4353" y="10378"/>
                  </a:cubicBezTo>
                  <a:lnTo>
                    <a:pt x="5068" y="9888"/>
                  </a:lnTo>
                  <a:lnTo>
                    <a:pt x="5651" y="10300"/>
                  </a:lnTo>
                  <a:lnTo>
                    <a:pt x="6017" y="9629"/>
                  </a:lnTo>
                  <a:lnTo>
                    <a:pt x="6819" y="9848"/>
                  </a:lnTo>
                  <a:cubicBezTo>
                    <a:pt x="6756" y="9119"/>
                    <a:pt x="6593" y="8322"/>
                    <a:pt x="6348" y="7558"/>
                  </a:cubicBezTo>
                  <a:lnTo>
                    <a:pt x="6348" y="7558"/>
                  </a:lnTo>
                  <a:cubicBezTo>
                    <a:pt x="6896" y="8276"/>
                    <a:pt x="7541" y="8913"/>
                    <a:pt x="8267" y="9451"/>
                  </a:cubicBezTo>
                  <a:lnTo>
                    <a:pt x="8427" y="8599"/>
                  </a:lnTo>
                  <a:lnTo>
                    <a:pt x="9129" y="8477"/>
                  </a:lnTo>
                  <a:lnTo>
                    <a:pt x="8915" y="7743"/>
                  </a:lnTo>
                  <a:lnTo>
                    <a:pt x="9637" y="7332"/>
                  </a:lnTo>
                  <a:cubicBezTo>
                    <a:pt x="9076" y="6861"/>
                    <a:pt x="8397" y="6412"/>
                    <a:pt x="7683" y="6044"/>
                  </a:cubicBezTo>
                  <a:lnTo>
                    <a:pt x="7683" y="6044"/>
                  </a:lnTo>
                  <a:cubicBezTo>
                    <a:pt x="8112" y="6102"/>
                    <a:pt x="8543" y="6131"/>
                    <a:pt x="8974" y="6131"/>
                  </a:cubicBezTo>
                  <a:cubicBezTo>
                    <a:pt x="9444" y="6131"/>
                    <a:pt x="9913" y="6096"/>
                    <a:pt x="10379" y="6027"/>
                  </a:cubicBezTo>
                  <a:lnTo>
                    <a:pt x="9888" y="5311"/>
                  </a:lnTo>
                  <a:lnTo>
                    <a:pt x="10299" y="4729"/>
                  </a:lnTo>
                  <a:lnTo>
                    <a:pt x="9630" y="4361"/>
                  </a:lnTo>
                  <a:lnTo>
                    <a:pt x="9850" y="3559"/>
                  </a:lnTo>
                  <a:lnTo>
                    <a:pt x="9850" y="3559"/>
                  </a:lnTo>
                  <a:cubicBezTo>
                    <a:pt x="9119" y="3624"/>
                    <a:pt x="8322" y="3787"/>
                    <a:pt x="7558" y="4032"/>
                  </a:cubicBezTo>
                  <a:cubicBezTo>
                    <a:pt x="8277" y="3484"/>
                    <a:pt x="8915" y="2838"/>
                    <a:pt x="9450" y="2113"/>
                  </a:cubicBezTo>
                  <a:lnTo>
                    <a:pt x="8598" y="1953"/>
                  </a:lnTo>
                  <a:lnTo>
                    <a:pt x="8477" y="1250"/>
                  </a:lnTo>
                  <a:lnTo>
                    <a:pt x="7743" y="1465"/>
                  </a:lnTo>
                  <a:lnTo>
                    <a:pt x="7332" y="743"/>
                  </a:lnTo>
                  <a:cubicBezTo>
                    <a:pt x="6861" y="1304"/>
                    <a:pt x="6411" y="1983"/>
                    <a:pt x="6045" y="2697"/>
                  </a:cubicBezTo>
                  <a:cubicBezTo>
                    <a:pt x="6167" y="1801"/>
                    <a:pt x="6160" y="894"/>
                    <a:pt x="602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36"/>
            <p:cNvSpPr/>
            <p:nvPr/>
          </p:nvSpPr>
          <p:spPr>
            <a:xfrm>
              <a:off x="6771004" y="3107929"/>
              <a:ext cx="163210" cy="163150"/>
            </a:xfrm>
            <a:custGeom>
              <a:avLst/>
              <a:gdLst/>
              <a:ahLst/>
              <a:cxnLst/>
              <a:rect l="l" t="t" r="r" b="b"/>
              <a:pathLst>
                <a:path w="5475" h="5473" extrusionOk="0">
                  <a:moveTo>
                    <a:pt x="3179" y="0"/>
                  </a:moveTo>
                  <a:lnTo>
                    <a:pt x="2802" y="258"/>
                  </a:lnTo>
                  <a:lnTo>
                    <a:pt x="2495" y="42"/>
                  </a:lnTo>
                  <a:lnTo>
                    <a:pt x="2301" y="394"/>
                  </a:lnTo>
                  <a:lnTo>
                    <a:pt x="1878" y="280"/>
                  </a:lnTo>
                  <a:lnTo>
                    <a:pt x="1878" y="280"/>
                  </a:lnTo>
                  <a:cubicBezTo>
                    <a:pt x="1916" y="691"/>
                    <a:pt x="1999" y="1095"/>
                    <a:pt x="2126" y="1488"/>
                  </a:cubicBezTo>
                  <a:cubicBezTo>
                    <a:pt x="1838" y="1110"/>
                    <a:pt x="1497" y="774"/>
                    <a:pt x="1114" y="489"/>
                  </a:cubicBezTo>
                  <a:lnTo>
                    <a:pt x="1031" y="939"/>
                  </a:lnTo>
                  <a:lnTo>
                    <a:pt x="661" y="1004"/>
                  </a:lnTo>
                  <a:lnTo>
                    <a:pt x="774" y="1390"/>
                  </a:lnTo>
                  <a:lnTo>
                    <a:pt x="393" y="1608"/>
                  </a:lnTo>
                  <a:cubicBezTo>
                    <a:pt x="711" y="1871"/>
                    <a:pt x="1056" y="2099"/>
                    <a:pt x="1424" y="2287"/>
                  </a:cubicBezTo>
                  <a:cubicBezTo>
                    <a:pt x="1197" y="2256"/>
                    <a:pt x="970" y="2240"/>
                    <a:pt x="743" y="2240"/>
                  </a:cubicBezTo>
                  <a:cubicBezTo>
                    <a:pt x="495" y="2240"/>
                    <a:pt x="247" y="2259"/>
                    <a:pt x="0" y="2295"/>
                  </a:cubicBezTo>
                  <a:lnTo>
                    <a:pt x="260" y="2673"/>
                  </a:lnTo>
                  <a:lnTo>
                    <a:pt x="44" y="2981"/>
                  </a:lnTo>
                  <a:lnTo>
                    <a:pt x="397" y="3174"/>
                  </a:lnTo>
                  <a:cubicBezTo>
                    <a:pt x="397" y="3174"/>
                    <a:pt x="320" y="3457"/>
                    <a:pt x="280" y="3597"/>
                  </a:cubicBezTo>
                  <a:cubicBezTo>
                    <a:pt x="691" y="3558"/>
                    <a:pt x="1097" y="3475"/>
                    <a:pt x="1490" y="3347"/>
                  </a:cubicBezTo>
                  <a:lnTo>
                    <a:pt x="1490" y="3347"/>
                  </a:lnTo>
                  <a:cubicBezTo>
                    <a:pt x="1111" y="3637"/>
                    <a:pt x="774" y="3976"/>
                    <a:pt x="491" y="4359"/>
                  </a:cubicBezTo>
                  <a:lnTo>
                    <a:pt x="941" y="4442"/>
                  </a:lnTo>
                  <a:lnTo>
                    <a:pt x="1004" y="4813"/>
                  </a:lnTo>
                  <a:lnTo>
                    <a:pt x="1392" y="4700"/>
                  </a:lnTo>
                  <a:lnTo>
                    <a:pt x="1608" y="5081"/>
                  </a:lnTo>
                  <a:cubicBezTo>
                    <a:pt x="1871" y="4763"/>
                    <a:pt x="2099" y="4417"/>
                    <a:pt x="2287" y="4051"/>
                  </a:cubicBezTo>
                  <a:lnTo>
                    <a:pt x="2287" y="4051"/>
                  </a:lnTo>
                  <a:cubicBezTo>
                    <a:pt x="2224" y="4522"/>
                    <a:pt x="2227" y="5001"/>
                    <a:pt x="2297" y="5472"/>
                  </a:cubicBezTo>
                  <a:lnTo>
                    <a:pt x="2675" y="5214"/>
                  </a:lnTo>
                  <a:lnTo>
                    <a:pt x="2981" y="5431"/>
                  </a:lnTo>
                  <a:lnTo>
                    <a:pt x="3174" y="5078"/>
                  </a:lnTo>
                  <a:lnTo>
                    <a:pt x="3599" y="5193"/>
                  </a:lnTo>
                  <a:cubicBezTo>
                    <a:pt x="3559" y="4782"/>
                    <a:pt x="3476" y="4377"/>
                    <a:pt x="3349" y="3985"/>
                  </a:cubicBezTo>
                  <a:lnTo>
                    <a:pt x="3349" y="3985"/>
                  </a:lnTo>
                  <a:cubicBezTo>
                    <a:pt x="3637" y="4362"/>
                    <a:pt x="3978" y="4699"/>
                    <a:pt x="4361" y="4983"/>
                  </a:cubicBezTo>
                  <a:lnTo>
                    <a:pt x="4444" y="4534"/>
                  </a:lnTo>
                  <a:lnTo>
                    <a:pt x="4815" y="4469"/>
                  </a:lnTo>
                  <a:lnTo>
                    <a:pt x="4702" y="4083"/>
                  </a:lnTo>
                  <a:lnTo>
                    <a:pt x="5083" y="3865"/>
                  </a:lnTo>
                  <a:cubicBezTo>
                    <a:pt x="4766" y="3602"/>
                    <a:pt x="4419" y="3375"/>
                    <a:pt x="4052" y="3189"/>
                  </a:cubicBezTo>
                  <a:lnTo>
                    <a:pt x="4052" y="3189"/>
                  </a:lnTo>
                  <a:cubicBezTo>
                    <a:pt x="4276" y="3219"/>
                    <a:pt x="4502" y="3234"/>
                    <a:pt x="4728" y="3234"/>
                  </a:cubicBezTo>
                  <a:cubicBezTo>
                    <a:pt x="4978" y="3234"/>
                    <a:pt x="5227" y="3216"/>
                    <a:pt x="5475" y="3179"/>
                  </a:cubicBezTo>
                  <a:lnTo>
                    <a:pt x="5217" y="2801"/>
                  </a:lnTo>
                  <a:lnTo>
                    <a:pt x="5433" y="2495"/>
                  </a:lnTo>
                  <a:lnTo>
                    <a:pt x="5078" y="2300"/>
                  </a:lnTo>
                  <a:cubicBezTo>
                    <a:pt x="5078" y="2300"/>
                    <a:pt x="5157" y="2019"/>
                    <a:pt x="5195" y="1877"/>
                  </a:cubicBezTo>
                  <a:lnTo>
                    <a:pt x="5195" y="1877"/>
                  </a:lnTo>
                  <a:cubicBezTo>
                    <a:pt x="4784" y="1916"/>
                    <a:pt x="4379" y="1999"/>
                    <a:pt x="3987" y="2125"/>
                  </a:cubicBezTo>
                  <a:cubicBezTo>
                    <a:pt x="4364" y="1837"/>
                    <a:pt x="4701" y="1496"/>
                    <a:pt x="4985" y="1114"/>
                  </a:cubicBezTo>
                  <a:lnTo>
                    <a:pt x="4536" y="1030"/>
                  </a:lnTo>
                  <a:lnTo>
                    <a:pt x="4471" y="659"/>
                  </a:lnTo>
                  <a:lnTo>
                    <a:pt x="4085" y="772"/>
                  </a:lnTo>
                  <a:lnTo>
                    <a:pt x="3867" y="391"/>
                  </a:lnTo>
                  <a:cubicBezTo>
                    <a:pt x="3604" y="709"/>
                    <a:pt x="3377" y="1055"/>
                    <a:pt x="3189" y="1421"/>
                  </a:cubicBezTo>
                  <a:cubicBezTo>
                    <a:pt x="3253" y="950"/>
                    <a:pt x="3249" y="471"/>
                    <a:pt x="317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6"/>
            <p:cNvSpPr/>
            <p:nvPr/>
          </p:nvSpPr>
          <p:spPr>
            <a:xfrm>
              <a:off x="6833960" y="3179322"/>
              <a:ext cx="35444" cy="30347"/>
            </a:xfrm>
            <a:custGeom>
              <a:avLst/>
              <a:gdLst/>
              <a:ahLst/>
              <a:cxnLst/>
              <a:rect l="l" t="t" r="r" b="b"/>
              <a:pathLst>
                <a:path w="1189" h="1018" extrusionOk="0">
                  <a:moveTo>
                    <a:pt x="680" y="0"/>
                  </a:moveTo>
                  <a:cubicBezTo>
                    <a:pt x="227" y="0"/>
                    <a:pt x="1" y="548"/>
                    <a:pt x="320" y="867"/>
                  </a:cubicBezTo>
                  <a:cubicBezTo>
                    <a:pt x="424" y="971"/>
                    <a:pt x="552" y="1018"/>
                    <a:pt x="677" y="1018"/>
                  </a:cubicBezTo>
                  <a:cubicBezTo>
                    <a:pt x="939" y="1018"/>
                    <a:pt x="1189" y="815"/>
                    <a:pt x="1189" y="508"/>
                  </a:cubicBezTo>
                  <a:cubicBezTo>
                    <a:pt x="1189" y="228"/>
                    <a:pt x="961" y="0"/>
                    <a:pt x="6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36"/>
            <p:cNvSpPr/>
            <p:nvPr/>
          </p:nvSpPr>
          <p:spPr>
            <a:xfrm>
              <a:off x="6068196" y="4307032"/>
              <a:ext cx="249092" cy="147291"/>
            </a:xfrm>
            <a:custGeom>
              <a:avLst/>
              <a:gdLst/>
              <a:ahLst/>
              <a:cxnLst/>
              <a:rect l="l" t="t" r="r" b="b"/>
              <a:pathLst>
                <a:path w="8356" h="4941" extrusionOk="0">
                  <a:moveTo>
                    <a:pt x="2600" y="1"/>
                  </a:moveTo>
                  <a:cubicBezTo>
                    <a:pt x="637" y="1"/>
                    <a:pt x="0" y="1450"/>
                    <a:pt x="0" y="1450"/>
                  </a:cubicBezTo>
                  <a:lnTo>
                    <a:pt x="32" y="1756"/>
                  </a:lnTo>
                  <a:cubicBezTo>
                    <a:pt x="205" y="3372"/>
                    <a:pt x="1438" y="4720"/>
                    <a:pt x="3051" y="4915"/>
                  </a:cubicBezTo>
                  <a:cubicBezTo>
                    <a:pt x="3193" y="4932"/>
                    <a:pt x="3333" y="4940"/>
                    <a:pt x="3470" y="4940"/>
                  </a:cubicBezTo>
                  <a:cubicBezTo>
                    <a:pt x="6665" y="4940"/>
                    <a:pt x="8355" y="435"/>
                    <a:pt x="8355" y="434"/>
                  </a:cubicBezTo>
                  <a:lnTo>
                    <a:pt x="8355" y="434"/>
                  </a:lnTo>
                  <a:cubicBezTo>
                    <a:pt x="7725" y="685"/>
                    <a:pt x="7103" y="768"/>
                    <a:pt x="6554" y="768"/>
                  </a:cubicBezTo>
                  <a:cubicBezTo>
                    <a:pt x="5462" y="768"/>
                    <a:pt x="4660" y="438"/>
                    <a:pt x="4660" y="438"/>
                  </a:cubicBezTo>
                  <a:cubicBezTo>
                    <a:pt x="3851" y="123"/>
                    <a:pt x="3169" y="1"/>
                    <a:pt x="26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36"/>
            <p:cNvSpPr/>
            <p:nvPr/>
          </p:nvSpPr>
          <p:spPr>
            <a:xfrm>
              <a:off x="6068196" y="4345873"/>
              <a:ext cx="192215" cy="35593"/>
            </a:xfrm>
            <a:custGeom>
              <a:avLst/>
              <a:gdLst/>
              <a:ahLst/>
              <a:cxnLst/>
              <a:rect l="l" t="t" r="r" b="b"/>
              <a:pathLst>
                <a:path w="6448" h="1194" extrusionOk="0">
                  <a:moveTo>
                    <a:pt x="1113" y="0"/>
                  </a:moveTo>
                  <a:cubicBezTo>
                    <a:pt x="738" y="0"/>
                    <a:pt x="366" y="42"/>
                    <a:pt x="4" y="146"/>
                  </a:cubicBezTo>
                  <a:lnTo>
                    <a:pt x="4" y="146"/>
                  </a:lnTo>
                  <a:cubicBezTo>
                    <a:pt x="3" y="145"/>
                    <a:pt x="1" y="145"/>
                    <a:pt x="0" y="145"/>
                  </a:cubicBezTo>
                  <a:lnTo>
                    <a:pt x="0" y="147"/>
                  </a:lnTo>
                  <a:cubicBezTo>
                    <a:pt x="1" y="146"/>
                    <a:pt x="3" y="146"/>
                    <a:pt x="4" y="146"/>
                  </a:cubicBezTo>
                  <a:lnTo>
                    <a:pt x="4" y="146"/>
                  </a:lnTo>
                  <a:cubicBezTo>
                    <a:pt x="955" y="306"/>
                    <a:pt x="2227" y="705"/>
                    <a:pt x="3161" y="954"/>
                  </a:cubicBezTo>
                  <a:cubicBezTo>
                    <a:pt x="3605" y="1105"/>
                    <a:pt x="4083" y="1194"/>
                    <a:pt x="4555" y="1194"/>
                  </a:cubicBezTo>
                  <a:cubicBezTo>
                    <a:pt x="5240" y="1194"/>
                    <a:pt x="5912" y="1005"/>
                    <a:pt x="6448" y="543"/>
                  </a:cubicBezTo>
                  <a:lnTo>
                    <a:pt x="6448" y="543"/>
                  </a:lnTo>
                  <a:cubicBezTo>
                    <a:pt x="6026" y="648"/>
                    <a:pt x="5615" y="702"/>
                    <a:pt x="5213" y="702"/>
                  </a:cubicBezTo>
                  <a:cubicBezTo>
                    <a:pt x="5094" y="702"/>
                    <a:pt x="4976" y="697"/>
                    <a:pt x="4858" y="688"/>
                  </a:cubicBezTo>
                  <a:cubicBezTo>
                    <a:pt x="4339" y="658"/>
                    <a:pt x="3823" y="498"/>
                    <a:pt x="3329" y="348"/>
                  </a:cubicBezTo>
                  <a:cubicBezTo>
                    <a:pt x="2618" y="168"/>
                    <a:pt x="1860" y="0"/>
                    <a:pt x="111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36"/>
            <p:cNvSpPr/>
            <p:nvPr/>
          </p:nvSpPr>
          <p:spPr>
            <a:xfrm>
              <a:off x="5729535" y="4139862"/>
              <a:ext cx="244621" cy="218537"/>
            </a:xfrm>
            <a:custGeom>
              <a:avLst/>
              <a:gdLst/>
              <a:ahLst/>
              <a:cxnLst/>
              <a:rect l="l" t="t" r="r" b="b"/>
              <a:pathLst>
                <a:path w="8206" h="7331" extrusionOk="0">
                  <a:moveTo>
                    <a:pt x="1658" y="1"/>
                  </a:moveTo>
                  <a:lnTo>
                    <a:pt x="1658" y="1"/>
                  </a:lnTo>
                  <a:cubicBezTo>
                    <a:pt x="1658" y="1"/>
                    <a:pt x="0" y="4964"/>
                    <a:pt x="2956" y="6821"/>
                  </a:cubicBezTo>
                  <a:cubicBezTo>
                    <a:pt x="3505" y="7167"/>
                    <a:pt x="4123" y="7331"/>
                    <a:pt x="4740" y="7331"/>
                  </a:cubicBezTo>
                  <a:cubicBezTo>
                    <a:pt x="5670" y="7331"/>
                    <a:pt x="6600" y="6958"/>
                    <a:pt x="7292" y="6269"/>
                  </a:cubicBezTo>
                  <a:lnTo>
                    <a:pt x="7510" y="6051"/>
                  </a:lnTo>
                  <a:cubicBezTo>
                    <a:pt x="7510" y="6051"/>
                    <a:pt x="8206" y="3511"/>
                    <a:pt x="4526" y="2331"/>
                  </a:cubicBezTo>
                  <a:cubicBezTo>
                    <a:pt x="4526" y="2331"/>
                    <a:pt x="2652" y="1770"/>
                    <a:pt x="16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36"/>
            <p:cNvSpPr/>
            <p:nvPr/>
          </p:nvSpPr>
          <p:spPr>
            <a:xfrm>
              <a:off x="5796605" y="4208334"/>
              <a:ext cx="156801" cy="111907"/>
            </a:xfrm>
            <a:custGeom>
              <a:avLst/>
              <a:gdLst/>
              <a:ahLst/>
              <a:cxnLst/>
              <a:rect l="l" t="t" r="r" b="b"/>
              <a:pathLst>
                <a:path w="5260" h="3754" extrusionOk="0">
                  <a:moveTo>
                    <a:pt x="0" y="1"/>
                  </a:moveTo>
                  <a:lnTo>
                    <a:pt x="0" y="1"/>
                  </a:lnTo>
                  <a:cubicBezTo>
                    <a:pt x="212" y="1177"/>
                    <a:pt x="1215" y="1991"/>
                    <a:pt x="2296" y="2392"/>
                  </a:cubicBezTo>
                  <a:cubicBezTo>
                    <a:pt x="3179" y="2787"/>
                    <a:pt x="4421" y="3278"/>
                    <a:pt x="5260" y="3754"/>
                  </a:cubicBezTo>
                  <a:cubicBezTo>
                    <a:pt x="4611" y="2828"/>
                    <a:pt x="3549" y="2277"/>
                    <a:pt x="2547" y="1813"/>
                  </a:cubicBezTo>
                  <a:cubicBezTo>
                    <a:pt x="2069" y="1620"/>
                    <a:pt x="1567" y="1419"/>
                    <a:pt x="1145" y="1116"/>
                  </a:cubicBezTo>
                  <a:cubicBezTo>
                    <a:pt x="719" y="823"/>
                    <a:pt x="342" y="452"/>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36"/>
            <p:cNvSpPr/>
            <p:nvPr/>
          </p:nvSpPr>
          <p:spPr>
            <a:xfrm>
              <a:off x="5851722" y="4165558"/>
              <a:ext cx="309368" cy="309398"/>
            </a:xfrm>
            <a:custGeom>
              <a:avLst/>
              <a:gdLst/>
              <a:ahLst/>
              <a:cxnLst/>
              <a:rect l="l" t="t" r="r" b="b"/>
              <a:pathLst>
                <a:path w="10378" h="10379" extrusionOk="0">
                  <a:moveTo>
                    <a:pt x="6026" y="1"/>
                  </a:moveTo>
                  <a:lnTo>
                    <a:pt x="5310" y="490"/>
                  </a:lnTo>
                  <a:lnTo>
                    <a:pt x="4727" y="79"/>
                  </a:lnTo>
                  <a:lnTo>
                    <a:pt x="4359" y="750"/>
                  </a:lnTo>
                  <a:lnTo>
                    <a:pt x="3559" y="530"/>
                  </a:lnTo>
                  <a:lnTo>
                    <a:pt x="3559" y="530"/>
                  </a:lnTo>
                  <a:cubicBezTo>
                    <a:pt x="3622" y="1261"/>
                    <a:pt x="3785" y="2056"/>
                    <a:pt x="4030" y="2822"/>
                  </a:cubicBezTo>
                  <a:cubicBezTo>
                    <a:pt x="3482" y="2103"/>
                    <a:pt x="2837" y="1466"/>
                    <a:pt x="2111" y="928"/>
                  </a:cubicBezTo>
                  <a:lnTo>
                    <a:pt x="1951" y="1782"/>
                  </a:lnTo>
                  <a:lnTo>
                    <a:pt x="1249" y="1903"/>
                  </a:lnTo>
                  <a:lnTo>
                    <a:pt x="1465" y="2634"/>
                  </a:lnTo>
                  <a:lnTo>
                    <a:pt x="743" y="3047"/>
                  </a:lnTo>
                  <a:cubicBezTo>
                    <a:pt x="1304" y="3518"/>
                    <a:pt x="1983" y="3965"/>
                    <a:pt x="2697" y="4333"/>
                  </a:cubicBezTo>
                  <a:cubicBezTo>
                    <a:pt x="2271" y="4276"/>
                    <a:pt x="1842" y="4247"/>
                    <a:pt x="1414" y="4247"/>
                  </a:cubicBezTo>
                  <a:cubicBezTo>
                    <a:pt x="941" y="4247"/>
                    <a:pt x="468" y="4282"/>
                    <a:pt x="1" y="4352"/>
                  </a:cubicBezTo>
                  <a:lnTo>
                    <a:pt x="490" y="5067"/>
                  </a:lnTo>
                  <a:lnTo>
                    <a:pt x="79" y="5650"/>
                  </a:lnTo>
                  <a:lnTo>
                    <a:pt x="749" y="6016"/>
                  </a:lnTo>
                  <a:lnTo>
                    <a:pt x="530" y="6818"/>
                  </a:lnTo>
                  <a:cubicBezTo>
                    <a:pt x="1260" y="6755"/>
                    <a:pt x="2058" y="6592"/>
                    <a:pt x="2822" y="6347"/>
                  </a:cubicBezTo>
                  <a:lnTo>
                    <a:pt x="2822" y="6347"/>
                  </a:lnTo>
                  <a:cubicBezTo>
                    <a:pt x="2103" y="6895"/>
                    <a:pt x="1465" y="7541"/>
                    <a:pt x="928" y="8266"/>
                  </a:cubicBezTo>
                  <a:lnTo>
                    <a:pt x="1781" y="8426"/>
                  </a:lnTo>
                  <a:lnTo>
                    <a:pt x="1903" y="9127"/>
                  </a:lnTo>
                  <a:lnTo>
                    <a:pt x="2635" y="8914"/>
                  </a:lnTo>
                  <a:cubicBezTo>
                    <a:pt x="2635" y="8914"/>
                    <a:pt x="2910" y="9395"/>
                    <a:pt x="3048" y="9636"/>
                  </a:cubicBezTo>
                  <a:cubicBezTo>
                    <a:pt x="3519" y="9073"/>
                    <a:pt x="3967" y="8396"/>
                    <a:pt x="4335" y="7682"/>
                  </a:cubicBezTo>
                  <a:lnTo>
                    <a:pt x="4335" y="7682"/>
                  </a:lnTo>
                  <a:cubicBezTo>
                    <a:pt x="4213" y="8577"/>
                    <a:pt x="4218" y="9484"/>
                    <a:pt x="4353" y="10378"/>
                  </a:cubicBezTo>
                  <a:lnTo>
                    <a:pt x="5069" y="9887"/>
                  </a:lnTo>
                  <a:lnTo>
                    <a:pt x="5651" y="10298"/>
                  </a:lnTo>
                  <a:lnTo>
                    <a:pt x="6017" y="9629"/>
                  </a:lnTo>
                  <a:lnTo>
                    <a:pt x="6819" y="9847"/>
                  </a:lnTo>
                  <a:cubicBezTo>
                    <a:pt x="6755" y="9118"/>
                    <a:pt x="6593" y="8321"/>
                    <a:pt x="6348" y="7557"/>
                  </a:cubicBezTo>
                  <a:lnTo>
                    <a:pt x="6348" y="7557"/>
                  </a:lnTo>
                  <a:cubicBezTo>
                    <a:pt x="6894" y="8276"/>
                    <a:pt x="7540" y="8914"/>
                    <a:pt x="8266" y="9450"/>
                  </a:cubicBezTo>
                  <a:lnTo>
                    <a:pt x="8426" y="8597"/>
                  </a:lnTo>
                  <a:lnTo>
                    <a:pt x="9128" y="8476"/>
                  </a:lnTo>
                  <a:lnTo>
                    <a:pt x="8913" y="7742"/>
                  </a:lnTo>
                  <a:lnTo>
                    <a:pt x="9637" y="7331"/>
                  </a:lnTo>
                  <a:cubicBezTo>
                    <a:pt x="9073" y="6860"/>
                    <a:pt x="8394" y="6412"/>
                    <a:pt x="7682" y="6044"/>
                  </a:cubicBezTo>
                  <a:lnTo>
                    <a:pt x="7682" y="6044"/>
                  </a:lnTo>
                  <a:cubicBezTo>
                    <a:pt x="8110" y="6102"/>
                    <a:pt x="8542" y="6132"/>
                    <a:pt x="8973" y="6132"/>
                  </a:cubicBezTo>
                  <a:cubicBezTo>
                    <a:pt x="9442" y="6132"/>
                    <a:pt x="9912" y="6097"/>
                    <a:pt x="10378" y="6028"/>
                  </a:cubicBezTo>
                  <a:lnTo>
                    <a:pt x="9887" y="5312"/>
                  </a:lnTo>
                  <a:lnTo>
                    <a:pt x="10298" y="4729"/>
                  </a:lnTo>
                  <a:lnTo>
                    <a:pt x="9627" y="4362"/>
                  </a:lnTo>
                  <a:cubicBezTo>
                    <a:pt x="9627" y="4362"/>
                    <a:pt x="9774" y="3827"/>
                    <a:pt x="9847" y="3559"/>
                  </a:cubicBezTo>
                  <a:lnTo>
                    <a:pt x="9847" y="3559"/>
                  </a:lnTo>
                  <a:cubicBezTo>
                    <a:pt x="9118" y="3624"/>
                    <a:pt x="8321" y="3787"/>
                    <a:pt x="7557" y="4030"/>
                  </a:cubicBezTo>
                  <a:cubicBezTo>
                    <a:pt x="8274" y="3484"/>
                    <a:pt x="8912" y="2839"/>
                    <a:pt x="9449" y="2113"/>
                  </a:cubicBezTo>
                  <a:lnTo>
                    <a:pt x="8597" y="1953"/>
                  </a:lnTo>
                  <a:lnTo>
                    <a:pt x="8475" y="1251"/>
                  </a:lnTo>
                  <a:lnTo>
                    <a:pt x="7741" y="1466"/>
                  </a:lnTo>
                  <a:cubicBezTo>
                    <a:pt x="7741" y="1466"/>
                    <a:pt x="7467" y="983"/>
                    <a:pt x="7330" y="743"/>
                  </a:cubicBezTo>
                  <a:cubicBezTo>
                    <a:pt x="6859" y="1304"/>
                    <a:pt x="6410" y="1983"/>
                    <a:pt x="6042" y="2696"/>
                  </a:cubicBezTo>
                  <a:cubicBezTo>
                    <a:pt x="6164" y="1802"/>
                    <a:pt x="6159" y="893"/>
                    <a:pt x="60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36"/>
            <p:cNvSpPr/>
            <p:nvPr/>
          </p:nvSpPr>
          <p:spPr>
            <a:xfrm>
              <a:off x="5924754" y="4238650"/>
              <a:ext cx="163269" cy="163150"/>
            </a:xfrm>
            <a:custGeom>
              <a:avLst/>
              <a:gdLst/>
              <a:ahLst/>
              <a:cxnLst/>
              <a:rect l="l" t="t" r="r" b="b"/>
              <a:pathLst>
                <a:path w="5477" h="5473" extrusionOk="0">
                  <a:moveTo>
                    <a:pt x="3179" y="1"/>
                  </a:moveTo>
                  <a:lnTo>
                    <a:pt x="2802" y="260"/>
                  </a:lnTo>
                  <a:lnTo>
                    <a:pt x="2495" y="42"/>
                  </a:lnTo>
                  <a:lnTo>
                    <a:pt x="2302" y="397"/>
                  </a:lnTo>
                  <a:lnTo>
                    <a:pt x="1878" y="280"/>
                  </a:lnTo>
                  <a:lnTo>
                    <a:pt x="1878" y="280"/>
                  </a:lnTo>
                  <a:cubicBezTo>
                    <a:pt x="1918" y="691"/>
                    <a:pt x="2001" y="1097"/>
                    <a:pt x="2128" y="1490"/>
                  </a:cubicBezTo>
                  <a:cubicBezTo>
                    <a:pt x="1840" y="1111"/>
                    <a:pt x="1498" y="774"/>
                    <a:pt x="1116" y="492"/>
                  </a:cubicBezTo>
                  <a:lnTo>
                    <a:pt x="1031" y="938"/>
                  </a:lnTo>
                  <a:lnTo>
                    <a:pt x="661" y="1002"/>
                  </a:lnTo>
                  <a:lnTo>
                    <a:pt x="774" y="1389"/>
                  </a:lnTo>
                  <a:lnTo>
                    <a:pt x="393" y="1607"/>
                  </a:lnTo>
                  <a:cubicBezTo>
                    <a:pt x="711" y="1870"/>
                    <a:pt x="1056" y="2098"/>
                    <a:pt x="1423" y="2286"/>
                  </a:cubicBezTo>
                  <a:cubicBezTo>
                    <a:pt x="1197" y="2255"/>
                    <a:pt x="970" y="2239"/>
                    <a:pt x="743" y="2239"/>
                  </a:cubicBezTo>
                  <a:cubicBezTo>
                    <a:pt x="495" y="2239"/>
                    <a:pt x="247" y="2258"/>
                    <a:pt x="0" y="2294"/>
                  </a:cubicBezTo>
                  <a:lnTo>
                    <a:pt x="260" y="2672"/>
                  </a:lnTo>
                  <a:lnTo>
                    <a:pt x="44" y="2980"/>
                  </a:lnTo>
                  <a:lnTo>
                    <a:pt x="397" y="3173"/>
                  </a:lnTo>
                  <a:cubicBezTo>
                    <a:pt x="397" y="3173"/>
                    <a:pt x="320" y="3454"/>
                    <a:pt x="282" y="3596"/>
                  </a:cubicBezTo>
                  <a:cubicBezTo>
                    <a:pt x="691" y="3557"/>
                    <a:pt x="1097" y="3472"/>
                    <a:pt x="1490" y="3346"/>
                  </a:cubicBezTo>
                  <a:lnTo>
                    <a:pt x="1490" y="3346"/>
                  </a:lnTo>
                  <a:cubicBezTo>
                    <a:pt x="1111" y="3634"/>
                    <a:pt x="774" y="3975"/>
                    <a:pt x="491" y="4358"/>
                  </a:cubicBezTo>
                  <a:lnTo>
                    <a:pt x="941" y="4443"/>
                  </a:lnTo>
                  <a:lnTo>
                    <a:pt x="1006" y="4812"/>
                  </a:lnTo>
                  <a:lnTo>
                    <a:pt x="1392" y="4701"/>
                  </a:lnTo>
                  <a:lnTo>
                    <a:pt x="1610" y="5082"/>
                  </a:lnTo>
                  <a:cubicBezTo>
                    <a:pt x="1873" y="4764"/>
                    <a:pt x="2099" y="4418"/>
                    <a:pt x="2289" y="4050"/>
                  </a:cubicBezTo>
                  <a:lnTo>
                    <a:pt x="2289" y="4050"/>
                  </a:lnTo>
                  <a:cubicBezTo>
                    <a:pt x="2224" y="4523"/>
                    <a:pt x="2227" y="5002"/>
                    <a:pt x="2297" y="5473"/>
                  </a:cubicBezTo>
                  <a:lnTo>
                    <a:pt x="2675" y="5215"/>
                  </a:lnTo>
                  <a:lnTo>
                    <a:pt x="2983" y="5431"/>
                  </a:lnTo>
                  <a:lnTo>
                    <a:pt x="3176" y="5077"/>
                  </a:lnTo>
                  <a:lnTo>
                    <a:pt x="3599" y="5193"/>
                  </a:lnTo>
                  <a:cubicBezTo>
                    <a:pt x="3559" y="4782"/>
                    <a:pt x="3476" y="4376"/>
                    <a:pt x="3349" y="3985"/>
                  </a:cubicBezTo>
                  <a:lnTo>
                    <a:pt x="3349" y="3985"/>
                  </a:lnTo>
                  <a:cubicBezTo>
                    <a:pt x="3637" y="4363"/>
                    <a:pt x="3978" y="4699"/>
                    <a:pt x="4361" y="4984"/>
                  </a:cubicBezTo>
                  <a:lnTo>
                    <a:pt x="4444" y="4533"/>
                  </a:lnTo>
                  <a:lnTo>
                    <a:pt x="4815" y="4469"/>
                  </a:lnTo>
                  <a:lnTo>
                    <a:pt x="4702" y="4082"/>
                  </a:lnTo>
                  <a:lnTo>
                    <a:pt x="5083" y="3865"/>
                  </a:lnTo>
                  <a:cubicBezTo>
                    <a:pt x="4766" y="3602"/>
                    <a:pt x="4421" y="3376"/>
                    <a:pt x="4053" y="3188"/>
                  </a:cubicBezTo>
                  <a:lnTo>
                    <a:pt x="4053" y="3188"/>
                  </a:lnTo>
                  <a:cubicBezTo>
                    <a:pt x="4279" y="3219"/>
                    <a:pt x="4507" y="3234"/>
                    <a:pt x="4735" y="3234"/>
                  </a:cubicBezTo>
                  <a:cubicBezTo>
                    <a:pt x="4983" y="3234"/>
                    <a:pt x="5231" y="3216"/>
                    <a:pt x="5476" y="3179"/>
                  </a:cubicBezTo>
                  <a:lnTo>
                    <a:pt x="5217" y="2802"/>
                  </a:lnTo>
                  <a:lnTo>
                    <a:pt x="5435" y="2494"/>
                  </a:lnTo>
                  <a:lnTo>
                    <a:pt x="5080" y="2301"/>
                  </a:lnTo>
                  <a:cubicBezTo>
                    <a:pt x="5080" y="2301"/>
                    <a:pt x="5157" y="2019"/>
                    <a:pt x="5197" y="1878"/>
                  </a:cubicBezTo>
                  <a:lnTo>
                    <a:pt x="5197" y="1878"/>
                  </a:lnTo>
                  <a:cubicBezTo>
                    <a:pt x="4786" y="1916"/>
                    <a:pt x="4379" y="1999"/>
                    <a:pt x="3987" y="2126"/>
                  </a:cubicBezTo>
                  <a:cubicBezTo>
                    <a:pt x="4366" y="1838"/>
                    <a:pt x="4702" y="1497"/>
                    <a:pt x="4985" y="1114"/>
                  </a:cubicBezTo>
                  <a:lnTo>
                    <a:pt x="4536" y="1031"/>
                  </a:lnTo>
                  <a:lnTo>
                    <a:pt x="4473" y="661"/>
                  </a:lnTo>
                  <a:lnTo>
                    <a:pt x="4085" y="773"/>
                  </a:lnTo>
                  <a:lnTo>
                    <a:pt x="3868" y="392"/>
                  </a:lnTo>
                  <a:cubicBezTo>
                    <a:pt x="3605" y="710"/>
                    <a:pt x="3377" y="1056"/>
                    <a:pt x="3189" y="1424"/>
                  </a:cubicBezTo>
                  <a:cubicBezTo>
                    <a:pt x="3253" y="951"/>
                    <a:pt x="3249" y="472"/>
                    <a:pt x="317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36"/>
            <p:cNvSpPr/>
            <p:nvPr/>
          </p:nvSpPr>
          <p:spPr>
            <a:xfrm>
              <a:off x="5987771" y="4310043"/>
              <a:ext cx="35444" cy="30347"/>
            </a:xfrm>
            <a:custGeom>
              <a:avLst/>
              <a:gdLst/>
              <a:ahLst/>
              <a:cxnLst/>
              <a:rect l="l" t="t" r="r" b="b"/>
              <a:pathLst>
                <a:path w="1189" h="1018" extrusionOk="0">
                  <a:moveTo>
                    <a:pt x="679" y="1"/>
                  </a:moveTo>
                  <a:cubicBezTo>
                    <a:pt x="227" y="1"/>
                    <a:pt x="0" y="548"/>
                    <a:pt x="320" y="868"/>
                  </a:cubicBezTo>
                  <a:cubicBezTo>
                    <a:pt x="423" y="972"/>
                    <a:pt x="550" y="1018"/>
                    <a:pt x="675" y="1018"/>
                  </a:cubicBezTo>
                  <a:cubicBezTo>
                    <a:pt x="936" y="1018"/>
                    <a:pt x="1187" y="815"/>
                    <a:pt x="1189" y="508"/>
                  </a:cubicBezTo>
                  <a:cubicBezTo>
                    <a:pt x="1189" y="229"/>
                    <a:pt x="961" y="1"/>
                    <a:pt x="67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36"/>
            <p:cNvSpPr/>
            <p:nvPr/>
          </p:nvSpPr>
          <p:spPr>
            <a:xfrm>
              <a:off x="6565202" y="2656828"/>
              <a:ext cx="309368" cy="309428"/>
            </a:xfrm>
            <a:custGeom>
              <a:avLst/>
              <a:gdLst/>
              <a:ahLst/>
              <a:cxnLst/>
              <a:rect l="l" t="t" r="r" b="b"/>
              <a:pathLst>
                <a:path w="10378" h="10380" extrusionOk="0">
                  <a:moveTo>
                    <a:pt x="6027" y="1"/>
                  </a:moveTo>
                  <a:lnTo>
                    <a:pt x="5312" y="492"/>
                  </a:lnTo>
                  <a:lnTo>
                    <a:pt x="4729" y="81"/>
                  </a:lnTo>
                  <a:lnTo>
                    <a:pt x="4363" y="750"/>
                  </a:lnTo>
                  <a:lnTo>
                    <a:pt x="3561" y="532"/>
                  </a:lnTo>
                  <a:lnTo>
                    <a:pt x="3561" y="532"/>
                  </a:lnTo>
                  <a:cubicBezTo>
                    <a:pt x="3624" y="1261"/>
                    <a:pt x="3787" y="2058"/>
                    <a:pt x="4032" y="2822"/>
                  </a:cubicBezTo>
                  <a:cubicBezTo>
                    <a:pt x="3486" y="2104"/>
                    <a:pt x="2838" y="1467"/>
                    <a:pt x="2113" y="929"/>
                  </a:cubicBezTo>
                  <a:lnTo>
                    <a:pt x="1953" y="1782"/>
                  </a:lnTo>
                  <a:lnTo>
                    <a:pt x="1252" y="1903"/>
                  </a:lnTo>
                  <a:lnTo>
                    <a:pt x="1465" y="2637"/>
                  </a:lnTo>
                  <a:lnTo>
                    <a:pt x="743" y="3048"/>
                  </a:lnTo>
                  <a:cubicBezTo>
                    <a:pt x="1306" y="3519"/>
                    <a:pt x="1983" y="3968"/>
                    <a:pt x="2697" y="4336"/>
                  </a:cubicBezTo>
                  <a:cubicBezTo>
                    <a:pt x="2268" y="4278"/>
                    <a:pt x="1837" y="4249"/>
                    <a:pt x="1406" y="4249"/>
                  </a:cubicBezTo>
                  <a:cubicBezTo>
                    <a:pt x="936" y="4249"/>
                    <a:pt x="467" y="4284"/>
                    <a:pt x="1" y="4353"/>
                  </a:cubicBezTo>
                  <a:lnTo>
                    <a:pt x="492" y="5069"/>
                  </a:lnTo>
                  <a:lnTo>
                    <a:pt x="81" y="5651"/>
                  </a:lnTo>
                  <a:lnTo>
                    <a:pt x="750" y="6019"/>
                  </a:lnTo>
                  <a:cubicBezTo>
                    <a:pt x="750" y="6019"/>
                    <a:pt x="605" y="6553"/>
                    <a:pt x="532" y="6820"/>
                  </a:cubicBezTo>
                  <a:cubicBezTo>
                    <a:pt x="1261" y="6756"/>
                    <a:pt x="2058" y="6593"/>
                    <a:pt x="2822" y="6349"/>
                  </a:cubicBezTo>
                  <a:lnTo>
                    <a:pt x="2822" y="6349"/>
                  </a:lnTo>
                  <a:cubicBezTo>
                    <a:pt x="2104" y="6896"/>
                    <a:pt x="1467" y="7542"/>
                    <a:pt x="929" y="8268"/>
                  </a:cubicBezTo>
                  <a:lnTo>
                    <a:pt x="1782" y="8427"/>
                  </a:lnTo>
                  <a:lnTo>
                    <a:pt x="1903" y="9130"/>
                  </a:lnTo>
                  <a:lnTo>
                    <a:pt x="2637" y="8915"/>
                  </a:lnTo>
                  <a:cubicBezTo>
                    <a:pt x="2637" y="8915"/>
                    <a:pt x="2912" y="9396"/>
                    <a:pt x="3048" y="9637"/>
                  </a:cubicBezTo>
                  <a:cubicBezTo>
                    <a:pt x="3519" y="9076"/>
                    <a:pt x="3969" y="8397"/>
                    <a:pt x="4335" y="7683"/>
                  </a:cubicBezTo>
                  <a:lnTo>
                    <a:pt x="4335" y="7683"/>
                  </a:lnTo>
                  <a:cubicBezTo>
                    <a:pt x="4215" y="8579"/>
                    <a:pt x="4220" y="9486"/>
                    <a:pt x="4353" y="10380"/>
                  </a:cubicBezTo>
                  <a:lnTo>
                    <a:pt x="5069" y="9890"/>
                  </a:lnTo>
                  <a:lnTo>
                    <a:pt x="5651" y="10300"/>
                  </a:lnTo>
                  <a:lnTo>
                    <a:pt x="6019" y="9631"/>
                  </a:lnTo>
                  <a:lnTo>
                    <a:pt x="6820" y="9850"/>
                  </a:lnTo>
                  <a:cubicBezTo>
                    <a:pt x="6756" y="9120"/>
                    <a:pt x="6593" y="8322"/>
                    <a:pt x="6349" y="7559"/>
                  </a:cubicBezTo>
                  <a:lnTo>
                    <a:pt x="6349" y="7559"/>
                  </a:lnTo>
                  <a:cubicBezTo>
                    <a:pt x="6896" y="8278"/>
                    <a:pt x="7542" y="8915"/>
                    <a:pt x="8268" y="9453"/>
                  </a:cubicBezTo>
                  <a:lnTo>
                    <a:pt x="8427" y="8599"/>
                  </a:lnTo>
                  <a:lnTo>
                    <a:pt x="9130" y="8477"/>
                  </a:lnTo>
                  <a:lnTo>
                    <a:pt x="8915" y="7745"/>
                  </a:lnTo>
                  <a:lnTo>
                    <a:pt x="9637" y="7332"/>
                  </a:lnTo>
                  <a:cubicBezTo>
                    <a:pt x="9075" y="6861"/>
                    <a:pt x="8396" y="6413"/>
                    <a:pt x="7683" y="6046"/>
                  </a:cubicBezTo>
                  <a:lnTo>
                    <a:pt x="7683" y="6046"/>
                  </a:lnTo>
                  <a:cubicBezTo>
                    <a:pt x="8108" y="6103"/>
                    <a:pt x="8537" y="6132"/>
                    <a:pt x="8965" y="6132"/>
                  </a:cubicBezTo>
                  <a:cubicBezTo>
                    <a:pt x="9438" y="6132"/>
                    <a:pt x="9910" y="6097"/>
                    <a:pt x="10378" y="6027"/>
                  </a:cubicBezTo>
                  <a:lnTo>
                    <a:pt x="9889" y="5312"/>
                  </a:lnTo>
                  <a:lnTo>
                    <a:pt x="10300" y="4729"/>
                  </a:lnTo>
                  <a:lnTo>
                    <a:pt x="9629" y="4363"/>
                  </a:lnTo>
                  <a:cubicBezTo>
                    <a:pt x="9629" y="4363"/>
                    <a:pt x="9776" y="3829"/>
                    <a:pt x="9849" y="3561"/>
                  </a:cubicBezTo>
                  <a:lnTo>
                    <a:pt x="9849" y="3561"/>
                  </a:lnTo>
                  <a:cubicBezTo>
                    <a:pt x="9120" y="3626"/>
                    <a:pt x="8323" y="3789"/>
                    <a:pt x="7559" y="4032"/>
                  </a:cubicBezTo>
                  <a:cubicBezTo>
                    <a:pt x="8276" y="3486"/>
                    <a:pt x="8913" y="2840"/>
                    <a:pt x="9451" y="2114"/>
                  </a:cubicBezTo>
                  <a:lnTo>
                    <a:pt x="8599" y="1955"/>
                  </a:lnTo>
                  <a:lnTo>
                    <a:pt x="8476" y="1252"/>
                  </a:lnTo>
                  <a:lnTo>
                    <a:pt x="7743" y="1467"/>
                  </a:lnTo>
                  <a:lnTo>
                    <a:pt x="7332" y="743"/>
                  </a:lnTo>
                  <a:cubicBezTo>
                    <a:pt x="6861" y="1306"/>
                    <a:pt x="6413" y="1985"/>
                    <a:pt x="6046" y="2697"/>
                  </a:cubicBezTo>
                  <a:cubicBezTo>
                    <a:pt x="6167" y="1801"/>
                    <a:pt x="6161" y="894"/>
                    <a:pt x="60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6"/>
            <p:cNvSpPr/>
            <p:nvPr/>
          </p:nvSpPr>
          <p:spPr>
            <a:xfrm>
              <a:off x="6638294" y="2729950"/>
              <a:ext cx="163210" cy="163240"/>
            </a:xfrm>
            <a:custGeom>
              <a:avLst/>
              <a:gdLst/>
              <a:ahLst/>
              <a:cxnLst/>
              <a:rect l="l" t="t" r="r" b="b"/>
              <a:pathLst>
                <a:path w="5475" h="5476" extrusionOk="0">
                  <a:moveTo>
                    <a:pt x="3181" y="1"/>
                  </a:moveTo>
                  <a:lnTo>
                    <a:pt x="2803" y="259"/>
                  </a:lnTo>
                  <a:lnTo>
                    <a:pt x="2495" y="43"/>
                  </a:lnTo>
                  <a:lnTo>
                    <a:pt x="2302" y="395"/>
                  </a:lnTo>
                  <a:lnTo>
                    <a:pt x="1879" y="281"/>
                  </a:lnTo>
                  <a:lnTo>
                    <a:pt x="1879" y="281"/>
                  </a:lnTo>
                  <a:cubicBezTo>
                    <a:pt x="1918" y="690"/>
                    <a:pt x="2001" y="1096"/>
                    <a:pt x="2127" y="1489"/>
                  </a:cubicBezTo>
                  <a:cubicBezTo>
                    <a:pt x="1839" y="1109"/>
                    <a:pt x="1498" y="773"/>
                    <a:pt x="1115" y="490"/>
                  </a:cubicBezTo>
                  <a:lnTo>
                    <a:pt x="1031" y="940"/>
                  </a:lnTo>
                  <a:lnTo>
                    <a:pt x="661" y="1005"/>
                  </a:lnTo>
                  <a:lnTo>
                    <a:pt x="774" y="1391"/>
                  </a:lnTo>
                  <a:lnTo>
                    <a:pt x="393" y="1607"/>
                  </a:lnTo>
                  <a:cubicBezTo>
                    <a:pt x="711" y="1870"/>
                    <a:pt x="1056" y="2098"/>
                    <a:pt x="1423" y="2286"/>
                  </a:cubicBezTo>
                  <a:cubicBezTo>
                    <a:pt x="1199" y="2256"/>
                    <a:pt x="973" y="2241"/>
                    <a:pt x="747" y="2241"/>
                  </a:cubicBezTo>
                  <a:cubicBezTo>
                    <a:pt x="498" y="2241"/>
                    <a:pt x="248" y="2259"/>
                    <a:pt x="0" y="2296"/>
                  </a:cubicBezTo>
                  <a:lnTo>
                    <a:pt x="260" y="2674"/>
                  </a:lnTo>
                  <a:lnTo>
                    <a:pt x="44" y="2980"/>
                  </a:lnTo>
                  <a:lnTo>
                    <a:pt x="396" y="3173"/>
                  </a:lnTo>
                  <a:cubicBezTo>
                    <a:pt x="396" y="3173"/>
                    <a:pt x="320" y="3456"/>
                    <a:pt x="282" y="3596"/>
                  </a:cubicBezTo>
                  <a:cubicBezTo>
                    <a:pt x="691" y="3558"/>
                    <a:pt x="1097" y="3474"/>
                    <a:pt x="1490" y="3348"/>
                  </a:cubicBezTo>
                  <a:lnTo>
                    <a:pt x="1490" y="3348"/>
                  </a:lnTo>
                  <a:cubicBezTo>
                    <a:pt x="1110" y="3636"/>
                    <a:pt x="774" y="3977"/>
                    <a:pt x="491" y="4360"/>
                  </a:cubicBezTo>
                  <a:lnTo>
                    <a:pt x="941" y="4443"/>
                  </a:lnTo>
                  <a:lnTo>
                    <a:pt x="1006" y="4814"/>
                  </a:lnTo>
                  <a:lnTo>
                    <a:pt x="1392" y="4701"/>
                  </a:lnTo>
                  <a:lnTo>
                    <a:pt x="1610" y="5082"/>
                  </a:lnTo>
                  <a:cubicBezTo>
                    <a:pt x="1871" y="4764"/>
                    <a:pt x="2099" y="4420"/>
                    <a:pt x="2287" y="4054"/>
                  </a:cubicBezTo>
                  <a:lnTo>
                    <a:pt x="2287" y="4054"/>
                  </a:lnTo>
                  <a:cubicBezTo>
                    <a:pt x="2222" y="4525"/>
                    <a:pt x="2226" y="5004"/>
                    <a:pt x="2295" y="5475"/>
                  </a:cubicBezTo>
                  <a:lnTo>
                    <a:pt x="2673" y="5217"/>
                  </a:lnTo>
                  <a:lnTo>
                    <a:pt x="2981" y="5433"/>
                  </a:lnTo>
                  <a:lnTo>
                    <a:pt x="3174" y="5081"/>
                  </a:lnTo>
                  <a:lnTo>
                    <a:pt x="3597" y="5195"/>
                  </a:lnTo>
                  <a:cubicBezTo>
                    <a:pt x="3559" y="4784"/>
                    <a:pt x="3476" y="4380"/>
                    <a:pt x="3349" y="3987"/>
                  </a:cubicBezTo>
                  <a:lnTo>
                    <a:pt x="3349" y="3987"/>
                  </a:lnTo>
                  <a:cubicBezTo>
                    <a:pt x="3637" y="4367"/>
                    <a:pt x="3978" y="4703"/>
                    <a:pt x="4361" y="4986"/>
                  </a:cubicBezTo>
                  <a:lnTo>
                    <a:pt x="4444" y="4536"/>
                  </a:lnTo>
                  <a:lnTo>
                    <a:pt x="4815" y="4471"/>
                  </a:lnTo>
                  <a:lnTo>
                    <a:pt x="4704" y="4085"/>
                  </a:lnTo>
                  <a:cubicBezTo>
                    <a:pt x="4704" y="4085"/>
                    <a:pt x="4957" y="3939"/>
                    <a:pt x="5085" y="3867"/>
                  </a:cubicBezTo>
                  <a:cubicBezTo>
                    <a:pt x="4767" y="3604"/>
                    <a:pt x="4421" y="3376"/>
                    <a:pt x="4053" y="3188"/>
                  </a:cubicBezTo>
                  <a:lnTo>
                    <a:pt x="4053" y="3188"/>
                  </a:lnTo>
                  <a:cubicBezTo>
                    <a:pt x="4279" y="3219"/>
                    <a:pt x="4506" y="3235"/>
                    <a:pt x="4734" y="3235"/>
                  </a:cubicBezTo>
                  <a:cubicBezTo>
                    <a:pt x="4981" y="3235"/>
                    <a:pt x="5229" y="3216"/>
                    <a:pt x="5474" y="3180"/>
                  </a:cubicBezTo>
                  <a:lnTo>
                    <a:pt x="5216" y="2802"/>
                  </a:lnTo>
                  <a:lnTo>
                    <a:pt x="5433" y="2494"/>
                  </a:lnTo>
                  <a:lnTo>
                    <a:pt x="5080" y="2301"/>
                  </a:lnTo>
                  <a:cubicBezTo>
                    <a:pt x="5080" y="2301"/>
                    <a:pt x="5157" y="2018"/>
                    <a:pt x="5195" y="1878"/>
                  </a:cubicBezTo>
                  <a:lnTo>
                    <a:pt x="5195" y="1878"/>
                  </a:lnTo>
                  <a:cubicBezTo>
                    <a:pt x="4785" y="1917"/>
                    <a:pt x="4379" y="2000"/>
                    <a:pt x="3986" y="2128"/>
                  </a:cubicBezTo>
                  <a:cubicBezTo>
                    <a:pt x="4366" y="1838"/>
                    <a:pt x="4702" y="1497"/>
                    <a:pt x="4985" y="1114"/>
                  </a:cubicBezTo>
                  <a:lnTo>
                    <a:pt x="4537" y="1029"/>
                  </a:lnTo>
                  <a:lnTo>
                    <a:pt x="4472" y="660"/>
                  </a:lnTo>
                  <a:lnTo>
                    <a:pt x="4086" y="773"/>
                  </a:lnTo>
                  <a:lnTo>
                    <a:pt x="3868" y="392"/>
                  </a:lnTo>
                  <a:cubicBezTo>
                    <a:pt x="3605" y="710"/>
                    <a:pt x="3377" y="1054"/>
                    <a:pt x="3189" y="1422"/>
                  </a:cubicBezTo>
                  <a:cubicBezTo>
                    <a:pt x="3254" y="950"/>
                    <a:pt x="3251" y="472"/>
                    <a:pt x="318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36"/>
            <p:cNvSpPr/>
            <p:nvPr/>
          </p:nvSpPr>
          <p:spPr>
            <a:xfrm>
              <a:off x="6701251" y="2801342"/>
              <a:ext cx="35444" cy="30376"/>
            </a:xfrm>
            <a:custGeom>
              <a:avLst/>
              <a:gdLst/>
              <a:ahLst/>
              <a:cxnLst/>
              <a:rect l="l" t="t" r="r" b="b"/>
              <a:pathLst>
                <a:path w="1189" h="1019" extrusionOk="0">
                  <a:moveTo>
                    <a:pt x="681" y="1"/>
                  </a:moveTo>
                  <a:cubicBezTo>
                    <a:pt x="228" y="1"/>
                    <a:pt x="0" y="549"/>
                    <a:pt x="322" y="868"/>
                  </a:cubicBezTo>
                  <a:cubicBezTo>
                    <a:pt x="425" y="972"/>
                    <a:pt x="552" y="1018"/>
                    <a:pt x="677" y="1018"/>
                  </a:cubicBezTo>
                  <a:cubicBezTo>
                    <a:pt x="938" y="1018"/>
                    <a:pt x="1189" y="815"/>
                    <a:pt x="1189" y="509"/>
                  </a:cubicBezTo>
                  <a:cubicBezTo>
                    <a:pt x="1189" y="227"/>
                    <a:pt x="962" y="1"/>
                    <a:pt x="68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1" name="Google Shape;321;p36"/>
          <p:cNvSpPr txBox="1">
            <a:spLocks noGrp="1"/>
          </p:cNvSpPr>
          <p:nvPr>
            <p:ph type="ctrTitle"/>
          </p:nvPr>
        </p:nvSpPr>
        <p:spPr>
          <a:xfrm>
            <a:off x="713225" y="951500"/>
            <a:ext cx="4431300" cy="25830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US" sz="3200" dirty="0" err="1"/>
              <a:t>Analisis</a:t>
            </a:r>
            <a:r>
              <a:rPr lang="en-US" sz="3200" dirty="0"/>
              <a:t> Peran Dan </a:t>
            </a:r>
            <a:r>
              <a:rPr lang="en-US" sz="3200" dirty="0" err="1"/>
              <a:t>Penerapan</a:t>
            </a:r>
            <a:r>
              <a:rPr lang="en-US" sz="3200" dirty="0"/>
              <a:t> </a:t>
            </a:r>
            <a:r>
              <a:rPr lang="en-US" sz="3200" dirty="0" err="1"/>
              <a:t>Kerja</a:t>
            </a:r>
            <a:r>
              <a:rPr lang="en-US" sz="3200" dirty="0"/>
              <a:t> </a:t>
            </a:r>
            <a:r>
              <a:rPr lang="en-US" sz="3200" dirty="0" err="1"/>
              <a:t>Gerak</a:t>
            </a:r>
            <a:r>
              <a:rPr lang="en-US" sz="3200" dirty="0"/>
              <a:t> Dan Gaya Pada </a:t>
            </a:r>
            <a:r>
              <a:rPr lang="en-US" sz="3200" dirty="0" err="1"/>
              <a:t>Manusia</a:t>
            </a:r>
            <a:endParaRPr sz="3200" dirty="0"/>
          </a:p>
        </p:txBody>
      </p:sp>
      <p:sp>
        <p:nvSpPr>
          <p:cNvPr id="322" name="Google Shape;322;p36"/>
          <p:cNvSpPr txBox="1">
            <a:spLocks noGrp="1"/>
          </p:cNvSpPr>
          <p:nvPr>
            <p:ph type="subTitle" idx="1"/>
          </p:nvPr>
        </p:nvSpPr>
        <p:spPr>
          <a:xfrm>
            <a:off x="713225" y="3752750"/>
            <a:ext cx="4201800" cy="475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dirty="0" err="1"/>
              <a:t>Biomekanika</a:t>
            </a:r>
            <a:r>
              <a:rPr lang="en-US" dirty="0"/>
              <a:t> </a:t>
            </a:r>
            <a:r>
              <a:rPr lang="en-US" dirty="0" err="1"/>
              <a:t>Olahraga</a:t>
            </a:r>
            <a:endParaRPr dirty="0"/>
          </a:p>
        </p:txBody>
      </p:sp>
      <p:grpSp>
        <p:nvGrpSpPr>
          <p:cNvPr id="324" name="Google Shape;324;p36"/>
          <p:cNvGrpSpPr/>
          <p:nvPr/>
        </p:nvGrpSpPr>
        <p:grpSpPr>
          <a:xfrm rot="-413887">
            <a:off x="5703778" y="2353734"/>
            <a:ext cx="1951710" cy="2013485"/>
            <a:chOff x="7303375" y="1932875"/>
            <a:chExt cx="1832749" cy="1890759"/>
          </a:xfrm>
        </p:grpSpPr>
        <p:sp>
          <p:nvSpPr>
            <p:cNvPr id="325" name="Google Shape;325;p36"/>
            <p:cNvSpPr/>
            <p:nvPr/>
          </p:nvSpPr>
          <p:spPr>
            <a:xfrm>
              <a:off x="7303375" y="1932875"/>
              <a:ext cx="1832749" cy="1890759"/>
            </a:xfrm>
            <a:custGeom>
              <a:avLst/>
              <a:gdLst/>
              <a:ahLst/>
              <a:cxnLst/>
              <a:rect l="l" t="t" r="r" b="b"/>
              <a:pathLst>
                <a:path w="61481" h="63427" extrusionOk="0">
                  <a:moveTo>
                    <a:pt x="29045" y="0"/>
                  </a:moveTo>
                  <a:cubicBezTo>
                    <a:pt x="26541" y="0"/>
                    <a:pt x="24038" y="1433"/>
                    <a:pt x="23143" y="4195"/>
                  </a:cubicBezTo>
                  <a:cubicBezTo>
                    <a:pt x="22908" y="4172"/>
                    <a:pt x="22673" y="4161"/>
                    <a:pt x="22438" y="4161"/>
                  </a:cubicBezTo>
                  <a:cubicBezTo>
                    <a:pt x="19122" y="4161"/>
                    <a:pt x="15942" y="6380"/>
                    <a:pt x="14860" y="9529"/>
                  </a:cubicBezTo>
                  <a:cubicBezTo>
                    <a:pt x="7375" y="10185"/>
                    <a:pt x="4799" y="20065"/>
                    <a:pt x="11010" y="24284"/>
                  </a:cubicBezTo>
                  <a:cubicBezTo>
                    <a:pt x="10681" y="25695"/>
                    <a:pt x="10872" y="27241"/>
                    <a:pt x="11540" y="28520"/>
                  </a:cubicBezTo>
                  <a:cubicBezTo>
                    <a:pt x="10796" y="29848"/>
                    <a:pt x="10647" y="31512"/>
                    <a:pt x="11142" y="32952"/>
                  </a:cubicBezTo>
                  <a:cubicBezTo>
                    <a:pt x="10369" y="33353"/>
                    <a:pt x="10032" y="34819"/>
                    <a:pt x="9945" y="35883"/>
                  </a:cubicBezTo>
                  <a:cubicBezTo>
                    <a:pt x="8129" y="35997"/>
                    <a:pt x="6159" y="36823"/>
                    <a:pt x="7007" y="38527"/>
                  </a:cubicBezTo>
                  <a:cubicBezTo>
                    <a:pt x="6505" y="39343"/>
                    <a:pt x="6385" y="40280"/>
                    <a:pt x="6262" y="41400"/>
                  </a:cubicBezTo>
                  <a:cubicBezTo>
                    <a:pt x="4829" y="41518"/>
                    <a:pt x="2582" y="41908"/>
                    <a:pt x="2605" y="43464"/>
                  </a:cubicBezTo>
                  <a:cubicBezTo>
                    <a:pt x="2515" y="44864"/>
                    <a:pt x="4656" y="45431"/>
                    <a:pt x="6265" y="45529"/>
                  </a:cubicBezTo>
                  <a:cubicBezTo>
                    <a:pt x="6423" y="46746"/>
                    <a:pt x="6513" y="47916"/>
                    <a:pt x="7270" y="48770"/>
                  </a:cubicBezTo>
                  <a:lnTo>
                    <a:pt x="615" y="55792"/>
                  </a:lnTo>
                  <a:cubicBezTo>
                    <a:pt x="152" y="56276"/>
                    <a:pt x="1" y="56980"/>
                    <a:pt x="225" y="57613"/>
                  </a:cubicBezTo>
                  <a:cubicBezTo>
                    <a:pt x="452" y="58255"/>
                    <a:pt x="1021" y="58714"/>
                    <a:pt x="1696" y="58803"/>
                  </a:cubicBezTo>
                  <a:lnTo>
                    <a:pt x="25136" y="61973"/>
                  </a:lnTo>
                  <a:cubicBezTo>
                    <a:pt x="25499" y="62611"/>
                    <a:pt x="26123" y="63070"/>
                    <a:pt x="26865" y="63177"/>
                  </a:cubicBezTo>
                  <a:cubicBezTo>
                    <a:pt x="27927" y="63340"/>
                    <a:pt x="28999" y="63423"/>
                    <a:pt x="30071" y="63426"/>
                  </a:cubicBezTo>
                  <a:cubicBezTo>
                    <a:pt x="30081" y="63426"/>
                    <a:pt x="30091" y="63426"/>
                    <a:pt x="30101" y="63426"/>
                  </a:cubicBezTo>
                  <a:cubicBezTo>
                    <a:pt x="31083" y="63426"/>
                    <a:pt x="32063" y="63346"/>
                    <a:pt x="33031" y="63187"/>
                  </a:cubicBezTo>
                  <a:cubicBezTo>
                    <a:pt x="33809" y="63067"/>
                    <a:pt x="34429" y="62551"/>
                    <a:pt x="34789" y="61875"/>
                  </a:cubicBezTo>
                  <a:cubicBezTo>
                    <a:pt x="40420" y="60242"/>
                    <a:pt x="50276" y="59430"/>
                    <a:pt x="59187" y="58849"/>
                  </a:cubicBezTo>
                  <a:cubicBezTo>
                    <a:pt x="60740" y="58784"/>
                    <a:pt x="61480" y="56759"/>
                    <a:pt x="60300" y="55730"/>
                  </a:cubicBezTo>
                  <a:lnTo>
                    <a:pt x="56945" y="52676"/>
                  </a:lnTo>
                  <a:cubicBezTo>
                    <a:pt x="57068" y="49086"/>
                    <a:pt x="55722" y="46896"/>
                    <a:pt x="51937" y="46110"/>
                  </a:cubicBezTo>
                  <a:cubicBezTo>
                    <a:pt x="52130" y="45501"/>
                    <a:pt x="52235" y="44977"/>
                    <a:pt x="52341" y="44231"/>
                  </a:cubicBezTo>
                  <a:cubicBezTo>
                    <a:pt x="53726" y="44173"/>
                    <a:pt x="55895" y="43827"/>
                    <a:pt x="55908" y="42332"/>
                  </a:cubicBezTo>
                  <a:cubicBezTo>
                    <a:pt x="55996" y="40841"/>
                    <a:pt x="53863" y="40346"/>
                    <a:pt x="52484" y="40188"/>
                  </a:cubicBezTo>
                  <a:cubicBezTo>
                    <a:pt x="52434" y="38608"/>
                    <a:pt x="51959" y="36623"/>
                    <a:pt x="50611" y="36623"/>
                  </a:cubicBezTo>
                  <a:cubicBezTo>
                    <a:pt x="50586" y="36623"/>
                    <a:pt x="50561" y="36624"/>
                    <a:pt x="50536" y="36625"/>
                  </a:cubicBezTo>
                  <a:cubicBezTo>
                    <a:pt x="50309" y="36625"/>
                    <a:pt x="49925" y="36682"/>
                    <a:pt x="49557" y="37003"/>
                  </a:cubicBezTo>
                  <a:cubicBezTo>
                    <a:pt x="48984" y="36440"/>
                    <a:pt x="47959" y="36217"/>
                    <a:pt x="47019" y="36081"/>
                  </a:cubicBezTo>
                  <a:cubicBezTo>
                    <a:pt x="46952" y="35283"/>
                    <a:pt x="46882" y="34708"/>
                    <a:pt x="46629" y="34068"/>
                  </a:cubicBezTo>
                  <a:cubicBezTo>
                    <a:pt x="48194" y="32552"/>
                    <a:pt x="48740" y="30142"/>
                    <a:pt x="47957" y="28107"/>
                  </a:cubicBezTo>
                  <a:cubicBezTo>
                    <a:pt x="50379" y="26709"/>
                    <a:pt x="51577" y="23578"/>
                    <a:pt x="50694" y="20918"/>
                  </a:cubicBezTo>
                  <a:cubicBezTo>
                    <a:pt x="52967" y="16579"/>
                    <a:pt x="50414" y="10806"/>
                    <a:pt x="45719" y="9554"/>
                  </a:cubicBezTo>
                  <a:cubicBezTo>
                    <a:pt x="45056" y="5687"/>
                    <a:pt x="41423" y="2981"/>
                    <a:pt x="37678" y="2981"/>
                  </a:cubicBezTo>
                  <a:cubicBezTo>
                    <a:pt x="36662" y="2981"/>
                    <a:pt x="35638" y="3180"/>
                    <a:pt x="34663" y="3609"/>
                  </a:cubicBezTo>
                  <a:cubicBezTo>
                    <a:pt x="33586" y="1178"/>
                    <a:pt x="31315" y="0"/>
                    <a:pt x="29045" y="0"/>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6"/>
            <p:cNvSpPr/>
            <p:nvPr/>
          </p:nvSpPr>
          <p:spPr>
            <a:xfrm>
              <a:off x="7689974" y="3067930"/>
              <a:ext cx="1075157" cy="517412"/>
            </a:xfrm>
            <a:custGeom>
              <a:avLst/>
              <a:gdLst/>
              <a:ahLst/>
              <a:cxnLst/>
              <a:rect l="l" t="t" r="r" b="b"/>
              <a:pathLst>
                <a:path w="36067" h="17357" extrusionOk="0">
                  <a:moveTo>
                    <a:pt x="24380" y="1"/>
                  </a:moveTo>
                  <a:cubicBezTo>
                    <a:pt x="24270" y="61"/>
                    <a:pt x="24162" y="119"/>
                    <a:pt x="24050" y="176"/>
                  </a:cubicBezTo>
                  <a:cubicBezTo>
                    <a:pt x="26282" y="6936"/>
                    <a:pt x="19468" y="12868"/>
                    <a:pt x="19468" y="12868"/>
                  </a:cubicBezTo>
                  <a:lnTo>
                    <a:pt x="17183" y="9190"/>
                  </a:lnTo>
                  <a:lnTo>
                    <a:pt x="14900" y="12868"/>
                  </a:lnTo>
                  <a:cubicBezTo>
                    <a:pt x="14900" y="12868"/>
                    <a:pt x="14607" y="12613"/>
                    <a:pt x="14164" y="12151"/>
                  </a:cubicBezTo>
                  <a:cubicBezTo>
                    <a:pt x="13473" y="13774"/>
                    <a:pt x="12378" y="14949"/>
                    <a:pt x="10680" y="15098"/>
                  </a:cubicBezTo>
                  <a:cubicBezTo>
                    <a:pt x="10680" y="15098"/>
                    <a:pt x="10562" y="15111"/>
                    <a:pt x="10363" y="15111"/>
                  </a:cubicBezTo>
                  <a:cubicBezTo>
                    <a:pt x="8886" y="15111"/>
                    <a:pt x="2958" y="14421"/>
                    <a:pt x="7540" y="2837"/>
                  </a:cubicBezTo>
                  <a:cubicBezTo>
                    <a:pt x="7540" y="2837"/>
                    <a:pt x="6852" y="2504"/>
                    <a:pt x="6255" y="1744"/>
                  </a:cubicBezTo>
                  <a:cubicBezTo>
                    <a:pt x="2723" y="3776"/>
                    <a:pt x="0" y="6893"/>
                    <a:pt x="0" y="10525"/>
                  </a:cubicBezTo>
                  <a:lnTo>
                    <a:pt x="510" y="10873"/>
                  </a:lnTo>
                  <a:cubicBezTo>
                    <a:pt x="510" y="14429"/>
                    <a:pt x="6235" y="17357"/>
                    <a:pt x="9790" y="17357"/>
                  </a:cubicBezTo>
                  <a:lnTo>
                    <a:pt x="25275" y="17357"/>
                  </a:lnTo>
                  <a:cubicBezTo>
                    <a:pt x="28830" y="17357"/>
                    <a:pt x="31713" y="14474"/>
                    <a:pt x="31713" y="10919"/>
                  </a:cubicBezTo>
                  <a:lnTo>
                    <a:pt x="36067" y="11831"/>
                  </a:lnTo>
                  <a:cubicBezTo>
                    <a:pt x="36067" y="6733"/>
                    <a:pt x="30074" y="1828"/>
                    <a:pt x="243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6"/>
            <p:cNvSpPr/>
            <p:nvPr/>
          </p:nvSpPr>
          <p:spPr>
            <a:xfrm>
              <a:off x="8111092" y="3071865"/>
              <a:ext cx="331159" cy="381061"/>
            </a:xfrm>
            <a:custGeom>
              <a:avLst/>
              <a:gdLst/>
              <a:ahLst/>
              <a:cxnLst/>
              <a:rect l="l" t="t" r="r" b="b"/>
              <a:pathLst>
                <a:path w="11109" h="12783" extrusionOk="0">
                  <a:moveTo>
                    <a:pt x="9942" y="0"/>
                  </a:moveTo>
                  <a:lnTo>
                    <a:pt x="9910" y="17"/>
                  </a:lnTo>
                  <a:cubicBezTo>
                    <a:pt x="9048" y="445"/>
                    <a:pt x="8139" y="769"/>
                    <a:pt x="7202" y="984"/>
                  </a:cubicBezTo>
                  <a:lnTo>
                    <a:pt x="7177" y="989"/>
                  </a:lnTo>
                  <a:lnTo>
                    <a:pt x="7177" y="1014"/>
                  </a:lnTo>
                  <a:cubicBezTo>
                    <a:pt x="7214" y="4195"/>
                    <a:pt x="5866" y="6814"/>
                    <a:pt x="3056" y="9020"/>
                  </a:cubicBezTo>
                  <a:cubicBezTo>
                    <a:pt x="2289" y="8510"/>
                    <a:pt x="1616" y="7870"/>
                    <a:pt x="1072" y="7126"/>
                  </a:cubicBezTo>
                  <a:lnTo>
                    <a:pt x="1022" y="7059"/>
                  </a:lnTo>
                  <a:lnTo>
                    <a:pt x="1016" y="7142"/>
                  </a:lnTo>
                  <a:cubicBezTo>
                    <a:pt x="882" y="9111"/>
                    <a:pt x="543" y="10747"/>
                    <a:pt x="9" y="12005"/>
                  </a:cubicBezTo>
                  <a:lnTo>
                    <a:pt x="0" y="12024"/>
                  </a:lnTo>
                  <a:lnTo>
                    <a:pt x="15" y="12039"/>
                  </a:lnTo>
                  <a:cubicBezTo>
                    <a:pt x="455" y="12496"/>
                    <a:pt x="749" y="12756"/>
                    <a:pt x="753" y="12758"/>
                  </a:cubicBezTo>
                  <a:lnTo>
                    <a:pt x="781" y="12783"/>
                  </a:lnTo>
                  <a:lnTo>
                    <a:pt x="3058" y="9114"/>
                  </a:lnTo>
                  <a:lnTo>
                    <a:pt x="5316" y="12751"/>
                  </a:lnTo>
                  <a:lnTo>
                    <a:pt x="5335" y="12783"/>
                  </a:lnTo>
                  <a:lnTo>
                    <a:pt x="5363" y="12758"/>
                  </a:lnTo>
                  <a:cubicBezTo>
                    <a:pt x="5380" y="12743"/>
                    <a:pt x="7086" y="11245"/>
                    <a:pt x="8495" y="8940"/>
                  </a:cubicBezTo>
                  <a:cubicBezTo>
                    <a:pt x="9798" y="6813"/>
                    <a:pt x="11108" y="3537"/>
                    <a:pt x="9953" y="34"/>
                  </a:cubicBezTo>
                  <a:lnTo>
                    <a:pt x="994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36"/>
            <p:cNvSpPr/>
            <p:nvPr/>
          </p:nvSpPr>
          <p:spPr>
            <a:xfrm>
              <a:off x="8137474" y="3102092"/>
              <a:ext cx="189651" cy="239792"/>
            </a:xfrm>
            <a:custGeom>
              <a:avLst/>
              <a:gdLst/>
              <a:ahLst/>
              <a:cxnLst/>
              <a:rect l="l" t="t" r="r" b="b"/>
              <a:pathLst>
                <a:path w="6362" h="8044" extrusionOk="0">
                  <a:moveTo>
                    <a:pt x="6322" y="0"/>
                  </a:moveTo>
                  <a:cubicBezTo>
                    <a:pt x="6309" y="3"/>
                    <a:pt x="6294" y="8"/>
                    <a:pt x="6280" y="12"/>
                  </a:cubicBezTo>
                  <a:cubicBezTo>
                    <a:pt x="4554" y="404"/>
                    <a:pt x="2962" y="591"/>
                    <a:pt x="1499" y="591"/>
                  </a:cubicBezTo>
                  <a:cubicBezTo>
                    <a:pt x="984" y="591"/>
                    <a:pt x="484" y="568"/>
                    <a:pt x="1" y="523"/>
                  </a:cubicBezTo>
                  <a:lnTo>
                    <a:pt x="1" y="523"/>
                  </a:lnTo>
                  <a:cubicBezTo>
                    <a:pt x="166" y="1794"/>
                    <a:pt x="310" y="3931"/>
                    <a:pt x="161" y="6132"/>
                  </a:cubicBezTo>
                  <a:cubicBezTo>
                    <a:pt x="711" y="6884"/>
                    <a:pt x="1392" y="7531"/>
                    <a:pt x="2171" y="8044"/>
                  </a:cubicBezTo>
                  <a:cubicBezTo>
                    <a:pt x="4767" y="6012"/>
                    <a:pt x="6362" y="3442"/>
                    <a:pt x="6322" y="0"/>
                  </a:cubicBezTo>
                  <a:close/>
                </a:path>
              </a:pathLst>
            </a:custGeom>
            <a:solidFill>
              <a:srgbClr val="C77B6E"/>
            </a:solidFill>
            <a:ln w="9525" cap="flat" cmpd="sng">
              <a:solidFill>
                <a:srgbClr val="C77B6E"/>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36"/>
            <p:cNvSpPr/>
            <p:nvPr/>
          </p:nvSpPr>
          <p:spPr>
            <a:xfrm>
              <a:off x="7661238" y="2421869"/>
              <a:ext cx="1051309" cy="1097396"/>
            </a:xfrm>
            <a:custGeom>
              <a:avLst/>
              <a:gdLst/>
              <a:ahLst/>
              <a:cxnLst/>
              <a:rect l="l" t="t" r="r" b="b"/>
              <a:pathLst>
                <a:path w="35267" h="36813" extrusionOk="0">
                  <a:moveTo>
                    <a:pt x="23816" y="3209"/>
                  </a:moveTo>
                  <a:cubicBezTo>
                    <a:pt x="23824" y="3209"/>
                    <a:pt x="23833" y="3209"/>
                    <a:pt x="23841" y="3209"/>
                  </a:cubicBezTo>
                  <a:cubicBezTo>
                    <a:pt x="24357" y="3211"/>
                    <a:pt x="24868" y="3331"/>
                    <a:pt x="25332" y="3557"/>
                  </a:cubicBezTo>
                  <a:cubicBezTo>
                    <a:pt x="26121" y="3937"/>
                    <a:pt x="26687" y="4566"/>
                    <a:pt x="26882" y="5282"/>
                  </a:cubicBezTo>
                  <a:cubicBezTo>
                    <a:pt x="26897" y="5328"/>
                    <a:pt x="26878" y="5376"/>
                    <a:pt x="26838" y="5403"/>
                  </a:cubicBezTo>
                  <a:lnTo>
                    <a:pt x="26837" y="5401"/>
                  </a:lnTo>
                  <a:cubicBezTo>
                    <a:pt x="26819" y="5414"/>
                    <a:pt x="26799" y="5420"/>
                    <a:pt x="26779" y="5420"/>
                  </a:cubicBezTo>
                  <a:cubicBezTo>
                    <a:pt x="26756" y="5420"/>
                    <a:pt x="26732" y="5411"/>
                    <a:pt x="26712" y="5395"/>
                  </a:cubicBezTo>
                  <a:cubicBezTo>
                    <a:pt x="26116" y="4912"/>
                    <a:pt x="24537" y="3772"/>
                    <a:pt x="22772" y="3627"/>
                  </a:cubicBezTo>
                  <a:cubicBezTo>
                    <a:pt x="22722" y="3624"/>
                    <a:pt x="22681" y="3586"/>
                    <a:pt x="22672" y="3536"/>
                  </a:cubicBezTo>
                  <a:cubicBezTo>
                    <a:pt x="22664" y="3489"/>
                    <a:pt x="22689" y="3443"/>
                    <a:pt x="22734" y="3426"/>
                  </a:cubicBezTo>
                  <a:cubicBezTo>
                    <a:pt x="23076" y="3283"/>
                    <a:pt x="23445" y="3209"/>
                    <a:pt x="23816" y="3209"/>
                  </a:cubicBezTo>
                  <a:close/>
                  <a:moveTo>
                    <a:pt x="11964" y="3562"/>
                  </a:moveTo>
                  <a:cubicBezTo>
                    <a:pt x="12268" y="3562"/>
                    <a:pt x="12570" y="3612"/>
                    <a:pt x="12856" y="3710"/>
                  </a:cubicBezTo>
                  <a:cubicBezTo>
                    <a:pt x="12901" y="3724"/>
                    <a:pt x="12929" y="3769"/>
                    <a:pt x="12924" y="3815"/>
                  </a:cubicBezTo>
                  <a:cubicBezTo>
                    <a:pt x="12921" y="3865"/>
                    <a:pt x="12881" y="3907"/>
                    <a:pt x="12831" y="3914"/>
                  </a:cubicBezTo>
                  <a:cubicBezTo>
                    <a:pt x="11082" y="4178"/>
                    <a:pt x="9587" y="5425"/>
                    <a:pt x="9026" y="5947"/>
                  </a:cubicBezTo>
                  <a:cubicBezTo>
                    <a:pt x="9006" y="5967"/>
                    <a:pt x="8980" y="5978"/>
                    <a:pt x="8953" y="5978"/>
                  </a:cubicBezTo>
                  <a:cubicBezTo>
                    <a:pt x="8935" y="5978"/>
                    <a:pt x="8917" y="5973"/>
                    <a:pt x="8902" y="5964"/>
                  </a:cubicBezTo>
                  <a:cubicBezTo>
                    <a:pt x="8860" y="5941"/>
                    <a:pt x="8838" y="5894"/>
                    <a:pt x="8848" y="5848"/>
                  </a:cubicBezTo>
                  <a:cubicBezTo>
                    <a:pt x="8993" y="5120"/>
                    <a:pt x="9511" y="4454"/>
                    <a:pt x="10271" y="4020"/>
                  </a:cubicBezTo>
                  <a:cubicBezTo>
                    <a:pt x="10801" y="3719"/>
                    <a:pt x="11386" y="3562"/>
                    <a:pt x="11949" y="3562"/>
                  </a:cubicBezTo>
                  <a:cubicBezTo>
                    <a:pt x="11954" y="3562"/>
                    <a:pt x="11959" y="3562"/>
                    <a:pt x="11964" y="3562"/>
                  </a:cubicBezTo>
                  <a:close/>
                  <a:moveTo>
                    <a:pt x="19765" y="11044"/>
                  </a:moveTo>
                  <a:cubicBezTo>
                    <a:pt x="19868" y="11315"/>
                    <a:pt x="19865" y="11538"/>
                    <a:pt x="19755" y="11704"/>
                  </a:cubicBezTo>
                  <a:cubicBezTo>
                    <a:pt x="19590" y="11957"/>
                    <a:pt x="19224" y="12026"/>
                    <a:pt x="19051" y="12044"/>
                  </a:cubicBezTo>
                  <a:cubicBezTo>
                    <a:pt x="19244" y="11871"/>
                    <a:pt x="19510" y="11536"/>
                    <a:pt x="19765" y="11044"/>
                  </a:cubicBezTo>
                  <a:close/>
                  <a:moveTo>
                    <a:pt x="18385" y="6115"/>
                  </a:moveTo>
                  <a:cubicBezTo>
                    <a:pt x="18826" y="6625"/>
                    <a:pt x="18909" y="7355"/>
                    <a:pt x="18588" y="7973"/>
                  </a:cubicBezTo>
                  <a:cubicBezTo>
                    <a:pt x="18405" y="8384"/>
                    <a:pt x="18031" y="8710"/>
                    <a:pt x="17669" y="9026"/>
                  </a:cubicBezTo>
                  <a:cubicBezTo>
                    <a:pt x="17288" y="9359"/>
                    <a:pt x="16894" y="9704"/>
                    <a:pt x="16702" y="10157"/>
                  </a:cubicBezTo>
                  <a:cubicBezTo>
                    <a:pt x="16271" y="11178"/>
                    <a:pt x="17109" y="11889"/>
                    <a:pt x="17954" y="12320"/>
                  </a:cubicBezTo>
                  <a:cubicBezTo>
                    <a:pt x="17595" y="12280"/>
                    <a:pt x="17243" y="12184"/>
                    <a:pt x="16914" y="12036"/>
                  </a:cubicBezTo>
                  <a:cubicBezTo>
                    <a:pt x="16055" y="11644"/>
                    <a:pt x="15684" y="10824"/>
                    <a:pt x="15965" y="9945"/>
                  </a:cubicBezTo>
                  <a:cubicBezTo>
                    <a:pt x="16093" y="9551"/>
                    <a:pt x="16338" y="9188"/>
                    <a:pt x="16694" y="8872"/>
                  </a:cubicBezTo>
                  <a:cubicBezTo>
                    <a:pt x="16852" y="8729"/>
                    <a:pt x="17035" y="8599"/>
                    <a:pt x="17212" y="8472"/>
                  </a:cubicBezTo>
                  <a:cubicBezTo>
                    <a:pt x="17505" y="8263"/>
                    <a:pt x="17808" y="8044"/>
                    <a:pt x="18017" y="7768"/>
                  </a:cubicBezTo>
                  <a:cubicBezTo>
                    <a:pt x="18380" y="7299"/>
                    <a:pt x="18515" y="6695"/>
                    <a:pt x="18385" y="6115"/>
                  </a:cubicBezTo>
                  <a:close/>
                  <a:moveTo>
                    <a:pt x="24385" y="5989"/>
                  </a:moveTo>
                  <a:cubicBezTo>
                    <a:pt x="25998" y="5989"/>
                    <a:pt x="27438" y="7139"/>
                    <a:pt x="27742" y="8780"/>
                  </a:cubicBezTo>
                  <a:cubicBezTo>
                    <a:pt x="27917" y="9702"/>
                    <a:pt x="27701" y="10656"/>
                    <a:pt x="27145" y="11411"/>
                  </a:cubicBezTo>
                  <a:cubicBezTo>
                    <a:pt x="27058" y="11531"/>
                    <a:pt x="26963" y="11644"/>
                    <a:pt x="26863" y="11753"/>
                  </a:cubicBezTo>
                  <a:cubicBezTo>
                    <a:pt x="26655" y="12031"/>
                    <a:pt x="26392" y="12265"/>
                    <a:pt x="26091" y="12438"/>
                  </a:cubicBezTo>
                  <a:cubicBezTo>
                    <a:pt x="25755" y="12633"/>
                    <a:pt x="25390" y="12768"/>
                    <a:pt x="25009" y="12838"/>
                  </a:cubicBezTo>
                  <a:lnTo>
                    <a:pt x="24998" y="12840"/>
                  </a:lnTo>
                  <a:cubicBezTo>
                    <a:pt x="24963" y="12846"/>
                    <a:pt x="24929" y="12851"/>
                    <a:pt x="24896" y="12853"/>
                  </a:cubicBezTo>
                  <a:cubicBezTo>
                    <a:pt x="24726" y="12878"/>
                    <a:pt x="24556" y="12891"/>
                    <a:pt x="24387" y="12891"/>
                  </a:cubicBezTo>
                  <a:cubicBezTo>
                    <a:pt x="23368" y="12891"/>
                    <a:pt x="22391" y="12435"/>
                    <a:pt x="21735" y="11631"/>
                  </a:cubicBezTo>
                  <a:cubicBezTo>
                    <a:pt x="21564" y="11420"/>
                    <a:pt x="21428" y="11182"/>
                    <a:pt x="21331" y="10927"/>
                  </a:cubicBezTo>
                  <a:cubicBezTo>
                    <a:pt x="21226" y="10714"/>
                    <a:pt x="21143" y="10491"/>
                    <a:pt x="21085" y="10263"/>
                  </a:cubicBezTo>
                  <a:cubicBezTo>
                    <a:pt x="21060" y="10187"/>
                    <a:pt x="21041" y="10107"/>
                    <a:pt x="21028" y="10028"/>
                  </a:cubicBezTo>
                  <a:cubicBezTo>
                    <a:pt x="20883" y="9251"/>
                    <a:pt x="21013" y="8449"/>
                    <a:pt x="21398" y="7758"/>
                  </a:cubicBezTo>
                  <a:cubicBezTo>
                    <a:pt x="21994" y="6669"/>
                    <a:pt x="23137" y="5991"/>
                    <a:pt x="24381" y="5991"/>
                  </a:cubicBezTo>
                  <a:cubicBezTo>
                    <a:pt x="24382" y="5991"/>
                    <a:pt x="24384" y="5991"/>
                    <a:pt x="24385" y="5991"/>
                  </a:cubicBezTo>
                  <a:lnTo>
                    <a:pt x="24385" y="5989"/>
                  </a:lnTo>
                  <a:close/>
                  <a:moveTo>
                    <a:pt x="12039" y="6117"/>
                  </a:moveTo>
                  <a:cubicBezTo>
                    <a:pt x="13645" y="6122"/>
                    <a:pt x="15023" y="7264"/>
                    <a:pt x="15326" y="8842"/>
                  </a:cubicBezTo>
                  <a:cubicBezTo>
                    <a:pt x="15451" y="9476"/>
                    <a:pt x="15386" y="10132"/>
                    <a:pt x="15140" y="10729"/>
                  </a:cubicBezTo>
                  <a:lnTo>
                    <a:pt x="15128" y="10757"/>
                  </a:lnTo>
                  <a:cubicBezTo>
                    <a:pt x="15075" y="10945"/>
                    <a:pt x="14996" y="11124"/>
                    <a:pt x="14897" y="11290"/>
                  </a:cubicBezTo>
                  <a:cubicBezTo>
                    <a:pt x="14406" y="12101"/>
                    <a:pt x="13595" y="12665"/>
                    <a:pt x="12666" y="12846"/>
                  </a:cubicBezTo>
                  <a:lnTo>
                    <a:pt x="12552" y="12864"/>
                  </a:lnTo>
                  <a:cubicBezTo>
                    <a:pt x="12378" y="12892"/>
                    <a:pt x="12205" y="12905"/>
                    <a:pt x="12032" y="12905"/>
                  </a:cubicBezTo>
                  <a:cubicBezTo>
                    <a:pt x="11115" y="12905"/>
                    <a:pt x="10229" y="12529"/>
                    <a:pt x="9589" y="11853"/>
                  </a:cubicBezTo>
                  <a:cubicBezTo>
                    <a:pt x="9406" y="11658"/>
                    <a:pt x="9256" y="11436"/>
                    <a:pt x="9146" y="11193"/>
                  </a:cubicBezTo>
                  <a:cubicBezTo>
                    <a:pt x="8587" y="10251"/>
                    <a:pt x="8522" y="9098"/>
                    <a:pt x="8970" y="8101"/>
                  </a:cubicBezTo>
                  <a:cubicBezTo>
                    <a:pt x="9418" y="7102"/>
                    <a:pt x="10325" y="6385"/>
                    <a:pt x="11398" y="6177"/>
                  </a:cubicBezTo>
                  <a:lnTo>
                    <a:pt x="11398" y="6179"/>
                  </a:lnTo>
                  <a:cubicBezTo>
                    <a:pt x="11609" y="6137"/>
                    <a:pt x="11824" y="6117"/>
                    <a:pt x="12039" y="6117"/>
                  </a:cubicBezTo>
                  <a:close/>
                  <a:moveTo>
                    <a:pt x="20146" y="13041"/>
                  </a:moveTo>
                  <a:cubicBezTo>
                    <a:pt x="20251" y="13628"/>
                    <a:pt x="20194" y="14193"/>
                    <a:pt x="19980" y="14675"/>
                  </a:cubicBezTo>
                  <a:cubicBezTo>
                    <a:pt x="19948" y="14750"/>
                    <a:pt x="19913" y="14823"/>
                    <a:pt x="19873" y="14895"/>
                  </a:cubicBezTo>
                  <a:cubicBezTo>
                    <a:pt x="19509" y="15474"/>
                    <a:pt x="18999" y="15827"/>
                    <a:pt x="18400" y="15920"/>
                  </a:cubicBezTo>
                  <a:lnTo>
                    <a:pt x="18400" y="15919"/>
                  </a:lnTo>
                  <a:cubicBezTo>
                    <a:pt x="18300" y="15934"/>
                    <a:pt x="18199" y="15941"/>
                    <a:pt x="18097" y="15941"/>
                  </a:cubicBezTo>
                  <a:cubicBezTo>
                    <a:pt x="17561" y="15941"/>
                    <a:pt x="17008" y="15736"/>
                    <a:pt x="16568" y="15361"/>
                  </a:cubicBezTo>
                  <a:cubicBezTo>
                    <a:pt x="15933" y="14825"/>
                    <a:pt x="15627" y="14053"/>
                    <a:pt x="15727" y="13239"/>
                  </a:cubicBezTo>
                  <a:lnTo>
                    <a:pt x="20146" y="13041"/>
                  </a:lnTo>
                  <a:close/>
                  <a:moveTo>
                    <a:pt x="32549" y="11406"/>
                  </a:moveTo>
                  <a:cubicBezTo>
                    <a:pt x="32707" y="11406"/>
                    <a:pt x="32867" y="11420"/>
                    <a:pt x="33023" y="11446"/>
                  </a:cubicBezTo>
                  <a:cubicBezTo>
                    <a:pt x="31915" y="11505"/>
                    <a:pt x="30996" y="12071"/>
                    <a:pt x="30415" y="13064"/>
                  </a:cubicBezTo>
                  <a:lnTo>
                    <a:pt x="30393" y="13102"/>
                  </a:lnTo>
                  <a:lnTo>
                    <a:pt x="30437" y="13109"/>
                  </a:lnTo>
                  <a:cubicBezTo>
                    <a:pt x="31292" y="13251"/>
                    <a:pt x="31950" y="13682"/>
                    <a:pt x="32241" y="14292"/>
                  </a:cubicBezTo>
                  <a:cubicBezTo>
                    <a:pt x="32487" y="14807"/>
                    <a:pt x="32457" y="15403"/>
                    <a:pt x="32154" y="16023"/>
                  </a:cubicBezTo>
                  <a:cubicBezTo>
                    <a:pt x="32203" y="15740"/>
                    <a:pt x="32246" y="15449"/>
                    <a:pt x="32209" y="15168"/>
                  </a:cubicBezTo>
                  <a:cubicBezTo>
                    <a:pt x="32168" y="14123"/>
                    <a:pt x="31078" y="13702"/>
                    <a:pt x="30155" y="13658"/>
                  </a:cubicBezTo>
                  <a:lnTo>
                    <a:pt x="30134" y="13658"/>
                  </a:lnTo>
                  <a:lnTo>
                    <a:pt x="30125" y="13678"/>
                  </a:lnTo>
                  <a:cubicBezTo>
                    <a:pt x="29949" y="14156"/>
                    <a:pt x="29856" y="14660"/>
                    <a:pt x="29851" y="15171"/>
                  </a:cubicBezTo>
                  <a:cubicBezTo>
                    <a:pt x="29828" y="15689"/>
                    <a:pt x="29853" y="16245"/>
                    <a:pt x="29929" y="16861"/>
                  </a:cubicBezTo>
                  <a:cubicBezTo>
                    <a:pt x="29716" y="16293"/>
                    <a:pt x="29596" y="15726"/>
                    <a:pt x="29573" y="15168"/>
                  </a:cubicBezTo>
                  <a:cubicBezTo>
                    <a:pt x="29466" y="13998"/>
                    <a:pt x="29942" y="12780"/>
                    <a:pt x="30786" y="12064"/>
                  </a:cubicBezTo>
                  <a:cubicBezTo>
                    <a:pt x="31296" y="11630"/>
                    <a:pt x="31905" y="11406"/>
                    <a:pt x="32549" y="11406"/>
                  </a:cubicBezTo>
                  <a:close/>
                  <a:moveTo>
                    <a:pt x="2630" y="12637"/>
                  </a:moveTo>
                  <a:cubicBezTo>
                    <a:pt x="3204" y="12637"/>
                    <a:pt x="3757" y="12819"/>
                    <a:pt x="4243" y="13177"/>
                  </a:cubicBezTo>
                  <a:cubicBezTo>
                    <a:pt x="5135" y="13833"/>
                    <a:pt x="5696" y="15015"/>
                    <a:pt x="5673" y="16192"/>
                  </a:cubicBezTo>
                  <a:cubicBezTo>
                    <a:pt x="5689" y="16747"/>
                    <a:pt x="5609" y="17323"/>
                    <a:pt x="5438" y="17902"/>
                  </a:cubicBezTo>
                  <a:cubicBezTo>
                    <a:pt x="5468" y="17285"/>
                    <a:pt x="5455" y="16729"/>
                    <a:pt x="5395" y="16213"/>
                  </a:cubicBezTo>
                  <a:cubicBezTo>
                    <a:pt x="5353" y="15704"/>
                    <a:pt x="5225" y="15206"/>
                    <a:pt x="5015" y="14742"/>
                  </a:cubicBezTo>
                  <a:lnTo>
                    <a:pt x="5005" y="14722"/>
                  </a:lnTo>
                  <a:lnTo>
                    <a:pt x="4984" y="14724"/>
                  </a:lnTo>
                  <a:cubicBezTo>
                    <a:pt x="4068" y="14830"/>
                    <a:pt x="3010" y="15324"/>
                    <a:pt x="3043" y="16370"/>
                  </a:cubicBezTo>
                  <a:cubicBezTo>
                    <a:pt x="3025" y="16654"/>
                    <a:pt x="3088" y="16940"/>
                    <a:pt x="3158" y="17220"/>
                  </a:cubicBezTo>
                  <a:cubicBezTo>
                    <a:pt x="2812" y="16623"/>
                    <a:pt x="2738" y="16030"/>
                    <a:pt x="2950" y="15499"/>
                  </a:cubicBezTo>
                  <a:cubicBezTo>
                    <a:pt x="3198" y="14870"/>
                    <a:pt x="3824" y="14396"/>
                    <a:pt x="4666" y="14196"/>
                  </a:cubicBezTo>
                  <a:lnTo>
                    <a:pt x="4709" y="14186"/>
                  </a:lnTo>
                  <a:lnTo>
                    <a:pt x="4684" y="14148"/>
                  </a:lnTo>
                  <a:cubicBezTo>
                    <a:pt x="4048" y="13217"/>
                    <a:pt x="3117" y="12716"/>
                    <a:pt x="2036" y="12716"/>
                  </a:cubicBezTo>
                  <a:cubicBezTo>
                    <a:pt x="2014" y="12716"/>
                    <a:pt x="1991" y="12716"/>
                    <a:pt x="1968" y="12716"/>
                  </a:cubicBezTo>
                  <a:cubicBezTo>
                    <a:pt x="2190" y="12663"/>
                    <a:pt x="2411" y="12637"/>
                    <a:pt x="2630" y="12637"/>
                  </a:cubicBezTo>
                  <a:close/>
                  <a:moveTo>
                    <a:pt x="24487" y="13269"/>
                  </a:moveTo>
                  <a:cubicBezTo>
                    <a:pt x="26253" y="13269"/>
                    <a:pt x="27855" y="14471"/>
                    <a:pt x="28268" y="16243"/>
                  </a:cubicBezTo>
                  <a:cubicBezTo>
                    <a:pt x="28499" y="17228"/>
                    <a:pt x="28326" y="18265"/>
                    <a:pt x="27787" y="19121"/>
                  </a:cubicBezTo>
                  <a:cubicBezTo>
                    <a:pt x="27241" y="19998"/>
                    <a:pt x="26366" y="20617"/>
                    <a:pt x="25357" y="20842"/>
                  </a:cubicBezTo>
                  <a:cubicBezTo>
                    <a:pt x="25065" y="20908"/>
                    <a:pt x="24774" y="20940"/>
                    <a:pt x="24486" y="20940"/>
                  </a:cubicBezTo>
                  <a:cubicBezTo>
                    <a:pt x="22720" y="20940"/>
                    <a:pt x="21117" y="19738"/>
                    <a:pt x="20704" y="17966"/>
                  </a:cubicBezTo>
                  <a:cubicBezTo>
                    <a:pt x="20472" y="16980"/>
                    <a:pt x="20645" y="15945"/>
                    <a:pt x="21185" y="15088"/>
                  </a:cubicBezTo>
                  <a:lnTo>
                    <a:pt x="21183" y="15088"/>
                  </a:lnTo>
                  <a:cubicBezTo>
                    <a:pt x="21730" y="14211"/>
                    <a:pt x="22606" y="13592"/>
                    <a:pt x="23615" y="13367"/>
                  </a:cubicBezTo>
                  <a:cubicBezTo>
                    <a:pt x="23901" y="13302"/>
                    <a:pt x="24192" y="13269"/>
                    <a:pt x="24487" y="13269"/>
                  </a:cubicBezTo>
                  <a:close/>
                  <a:moveTo>
                    <a:pt x="11933" y="13268"/>
                  </a:moveTo>
                  <a:cubicBezTo>
                    <a:pt x="13698" y="13268"/>
                    <a:pt x="15300" y="14472"/>
                    <a:pt x="15714" y="16243"/>
                  </a:cubicBezTo>
                  <a:cubicBezTo>
                    <a:pt x="16145" y="18097"/>
                    <a:pt x="15165" y="19956"/>
                    <a:pt x="13380" y="20662"/>
                  </a:cubicBezTo>
                  <a:lnTo>
                    <a:pt x="13354" y="20674"/>
                  </a:lnTo>
                  <a:lnTo>
                    <a:pt x="13385" y="20777"/>
                  </a:lnTo>
                  <a:cubicBezTo>
                    <a:pt x="13417" y="20882"/>
                    <a:pt x="13450" y="20987"/>
                    <a:pt x="13477" y="21085"/>
                  </a:cubicBezTo>
                  <a:lnTo>
                    <a:pt x="13485" y="21111"/>
                  </a:lnTo>
                  <a:lnTo>
                    <a:pt x="13512" y="21106"/>
                  </a:lnTo>
                  <a:cubicBezTo>
                    <a:pt x="13603" y="21091"/>
                    <a:pt x="13695" y="21081"/>
                    <a:pt x="13786" y="21076"/>
                  </a:cubicBezTo>
                  <a:cubicBezTo>
                    <a:pt x="13836" y="21072"/>
                    <a:pt x="13885" y="21070"/>
                    <a:pt x="13934" y="21070"/>
                  </a:cubicBezTo>
                  <a:cubicBezTo>
                    <a:pt x="14754" y="21070"/>
                    <a:pt x="15406" y="21679"/>
                    <a:pt x="15682" y="22385"/>
                  </a:cubicBezTo>
                  <a:cubicBezTo>
                    <a:pt x="15313" y="21678"/>
                    <a:pt x="14701" y="21283"/>
                    <a:pt x="13991" y="21283"/>
                  </a:cubicBezTo>
                  <a:cubicBezTo>
                    <a:pt x="13814" y="21283"/>
                    <a:pt x="13631" y="21307"/>
                    <a:pt x="13444" y="21358"/>
                  </a:cubicBezTo>
                  <a:lnTo>
                    <a:pt x="13414" y="21364"/>
                  </a:lnTo>
                  <a:cubicBezTo>
                    <a:pt x="13405" y="21368"/>
                    <a:pt x="13397" y="21368"/>
                    <a:pt x="13387" y="21369"/>
                  </a:cubicBezTo>
                  <a:cubicBezTo>
                    <a:pt x="13382" y="21370"/>
                    <a:pt x="13377" y="21370"/>
                    <a:pt x="13372" y="21370"/>
                  </a:cubicBezTo>
                  <a:cubicBezTo>
                    <a:pt x="13313" y="21370"/>
                    <a:pt x="13260" y="21324"/>
                    <a:pt x="13252" y="21263"/>
                  </a:cubicBezTo>
                  <a:cubicBezTo>
                    <a:pt x="13252" y="21251"/>
                    <a:pt x="13254" y="21238"/>
                    <a:pt x="13256" y="21226"/>
                  </a:cubicBezTo>
                  <a:lnTo>
                    <a:pt x="13257" y="21220"/>
                  </a:lnTo>
                  <a:lnTo>
                    <a:pt x="13256" y="21211"/>
                  </a:lnTo>
                  <a:cubicBezTo>
                    <a:pt x="13226" y="21115"/>
                    <a:pt x="13177" y="20985"/>
                    <a:pt x="13134" y="20870"/>
                  </a:cubicBezTo>
                  <a:cubicBezTo>
                    <a:pt x="13109" y="20802"/>
                    <a:pt x="13084" y="20737"/>
                    <a:pt x="13066" y="20685"/>
                  </a:cubicBezTo>
                  <a:lnTo>
                    <a:pt x="13036" y="20602"/>
                  </a:lnTo>
                  <a:cubicBezTo>
                    <a:pt x="12976" y="20439"/>
                    <a:pt x="12903" y="20238"/>
                    <a:pt x="12836" y="20104"/>
                  </a:cubicBezTo>
                  <a:cubicBezTo>
                    <a:pt x="12698" y="19815"/>
                    <a:pt x="12478" y="19397"/>
                    <a:pt x="12155" y="19124"/>
                  </a:cubicBezTo>
                  <a:cubicBezTo>
                    <a:pt x="11968" y="18974"/>
                    <a:pt x="11773" y="18896"/>
                    <a:pt x="11584" y="18896"/>
                  </a:cubicBezTo>
                  <a:cubicBezTo>
                    <a:pt x="11529" y="18896"/>
                    <a:pt x="11474" y="18902"/>
                    <a:pt x="11420" y="18916"/>
                  </a:cubicBezTo>
                  <a:cubicBezTo>
                    <a:pt x="11150" y="18984"/>
                    <a:pt x="10914" y="19219"/>
                    <a:pt x="10769" y="19564"/>
                  </a:cubicBezTo>
                  <a:cubicBezTo>
                    <a:pt x="10731" y="19682"/>
                    <a:pt x="10699" y="19802"/>
                    <a:pt x="10676" y="19923"/>
                  </a:cubicBezTo>
                  <a:lnTo>
                    <a:pt x="10656" y="19886"/>
                  </a:lnTo>
                  <a:lnTo>
                    <a:pt x="10651" y="20005"/>
                  </a:lnTo>
                  <a:cubicBezTo>
                    <a:pt x="10619" y="20659"/>
                    <a:pt x="10704" y="21629"/>
                    <a:pt x="11277" y="22616"/>
                  </a:cubicBezTo>
                  <a:cubicBezTo>
                    <a:pt x="10994" y="22363"/>
                    <a:pt x="10363" y="21631"/>
                    <a:pt x="10414" y="20151"/>
                  </a:cubicBezTo>
                  <a:lnTo>
                    <a:pt x="10414" y="20143"/>
                  </a:lnTo>
                  <a:lnTo>
                    <a:pt x="10413" y="20138"/>
                  </a:lnTo>
                  <a:cubicBezTo>
                    <a:pt x="10315" y="19856"/>
                    <a:pt x="10132" y="19480"/>
                    <a:pt x="10057" y="19332"/>
                  </a:cubicBezTo>
                  <a:cubicBezTo>
                    <a:pt x="9830" y="18876"/>
                    <a:pt x="9469" y="18310"/>
                    <a:pt x="9028" y="18202"/>
                  </a:cubicBezTo>
                  <a:cubicBezTo>
                    <a:pt x="8978" y="18190"/>
                    <a:pt x="8928" y="18184"/>
                    <a:pt x="8879" y="18184"/>
                  </a:cubicBezTo>
                  <a:cubicBezTo>
                    <a:pt x="8734" y="18184"/>
                    <a:pt x="8590" y="18235"/>
                    <a:pt x="8451" y="18337"/>
                  </a:cubicBezTo>
                  <a:lnTo>
                    <a:pt x="8444" y="18342"/>
                  </a:lnTo>
                  <a:lnTo>
                    <a:pt x="8441" y="18349"/>
                  </a:lnTo>
                  <a:cubicBezTo>
                    <a:pt x="8242" y="18788"/>
                    <a:pt x="7668" y="20324"/>
                    <a:pt x="8411" y="22083"/>
                  </a:cubicBezTo>
                  <a:cubicBezTo>
                    <a:pt x="8101" y="21716"/>
                    <a:pt x="7359" y="20531"/>
                    <a:pt x="8203" y="18330"/>
                  </a:cubicBezTo>
                  <a:lnTo>
                    <a:pt x="8209" y="18310"/>
                  </a:lnTo>
                  <a:lnTo>
                    <a:pt x="8193" y="18295"/>
                  </a:lnTo>
                  <a:cubicBezTo>
                    <a:pt x="7999" y="18128"/>
                    <a:pt x="7801" y="18043"/>
                    <a:pt x="7600" y="18043"/>
                  </a:cubicBezTo>
                  <a:cubicBezTo>
                    <a:pt x="7573" y="18043"/>
                    <a:pt x="7546" y="18044"/>
                    <a:pt x="7518" y="18047"/>
                  </a:cubicBezTo>
                  <a:cubicBezTo>
                    <a:pt x="7327" y="18069"/>
                    <a:pt x="7141" y="18170"/>
                    <a:pt x="6968" y="18344"/>
                  </a:cubicBezTo>
                  <a:cubicBezTo>
                    <a:pt x="7109" y="18154"/>
                    <a:pt x="7294" y="18029"/>
                    <a:pt x="7508" y="17986"/>
                  </a:cubicBezTo>
                  <a:cubicBezTo>
                    <a:pt x="7565" y="17974"/>
                    <a:pt x="7623" y="17968"/>
                    <a:pt x="7682" y="17968"/>
                  </a:cubicBezTo>
                  <a:cubicBezTo>
                    <a:pt x="7870" y="17968"/>
                    <a:pt x="8062" y="18028"/>
                    <a:pt x="8236" y="18144"/>
                  </a:cubicBezTo>
                  <a:lnTo>
                    <a:pt x="8267" y="18165"/>
                  </a:lnTo>
                  <a:lnTo>
                    <a:pt x="8301" y="18084"/>
                  </a:lnTo>
                  <a:lnTo>
                    <a:pt x="8277" y="18071"/>
                  </a:lnTo>
                  <a:cubicBezTo>
                    <a:pt x="8239" y="18049"/>
                    <a:pt x="8201" y="18031"/>
                    <a:pt x="8161" y="18014"/>
                  </a:cubicBezTo>
                  <a:lnTo>
                    <a:pt x="8158" y="18002"/>
                  </a:lnTo>
                  <a:cubicBezTo>
                    <a:pt x="8154" y="17989"/>
                    <a:pt x="8151" y="17977"/>
                    <a:pt x="8148" y="17966"/>
                  </a:cubicBezTo>
                  <a:cubicBezTo>
                    <a:pt x="7916" y="16980"/>
                    <a:pt x="8089" y="15944"/>
                    <a:pt x="8629" y="15088"/>
                  </a:cubicBezTo>
                  <a:cubicBezTo>
                    <a:pt x="9176" y="14211"/>
                    <a:pt x="10052" y="13592"/>
                    <a:pt x="11060" y="13367"/>
                  </a:cubicBezTo>
                  <a:cubicBezTo>
                    <a:pt x="11352" y="13300"/>
                    <a:pt x="11645" y="13268"/>
                    <a:pt x="11933" y="13268"/>
                  </a:cubicBezTo>
                  <a:close/>
                  <a:moveTo>
                    <a:pt x="20294" y="1"/>
                  </a:moveTo>
                  <a:lnTo>
                    <a:pt x="20277" y="31"/>
                  </a:lnTo>
                  <a:cubicBezTo>
                    <a:pt x="19310" y="1730"/>
                    <a:pt x="17758" y="2743"/>
                    <a:pt x="16123" y="2743"/>
                  </a:cubicBezTo>
                  <a:cubicBezTo>
                    <a:pt x="15141" y="2743"/>
                    <a:pt x="14186" y="2386"/>
                    <a:pt x="13360" y="1708"/>
                  </a:cubicBezTo>
                  <a:lnTo>
                    <a:pt x="13335" y="1688"/>
                  </a:lnTo>
                  <a:lnTo>
                    <a:pt x="13317" y="1712"/>
                  </a:lnTo>
                  <a:cubicBezTo>
                    <a:pt x="12425" y="2848"/>
                    <a:pt x="11135" y="3499"/>
                    <a:pt x="9777" y="3499"/>
                  </a:cubicBezTo>
                  <a:cubicBezTo>
                    <a:pt x="9389" y="3499"/>
                    <a:pt x="9003" y="3446"/>
                    <a:pt x="8630" y="3343"/>
                  </a:cubicBezTo>
                  <a:lnTo>
                    <a:pt x="8587" y="3329"/>
                  </a:lnTo>
                  <a:lnTo>
                    <a:pt x="8587" y="3329"/>
                  </a:lnTo>
                  <a:lnTo>
                    <a:pt x="8592" y="3376"/>
                  </a:lnTo>
                  <a:cubicBezTo>
                    <a:pt x="8615" y="3604"/>
                    <a:pt x="8627" y="3832"/>
                    <a:pt x="8627" y="4062"/>
                  </a:cubicBezTo>
                  <a:cubicBezTo>
                    <a:pt x="8627" y="6883"/>
                    <a:pt x="6841" y="9201"/>
                    <a:pt x="4646" y="9226"/>
                  </a:cubicBezTo>
                  <a:lnTo>
                    <a:pt x="4612" y="9226"/>
                  </a:lnTo>
                  <a:lnTo>
                    <a:pt x="4616" y="9258"/>
                  </a:lnTo>
                  <a:cubicBezTo>
                    <a:pt x="4646" y="9666"/>
                    <a:pt x="4686" y="10063"/>
                    <a:pt x="4732" y="10441"/>
                  </a:cubicBezTo>
                  <a:cubicBezTo>
                    <a:pt x="4636" y="10435"/>
                    <a:pt x="4542" y="10432"/>
                    <a:pt x="4449" y="10432"/>
                  </a:cubicBezTo>
                  <a:cubicBezTo>
                    <a:pt x="4397" y="10432"/>
                    <a:pt x="4346" y="10433"/>
                    <a:pt x="4296" y="10434"/>
                  </a:cubicBezTo>
                  <a:cubicBezTo>
                    <a:pt x="2981" y="10476"/>
                    <a:pt x="1753" y="11100"/>
                    <a:pt x="946" y="12139"/>
                  </a:cubicBezTo>
                  <a:cubicBezTo>
                    <a:pt x="323" y="12939"/>
                    <a:pt x="1" y="13935"/>
                    <a:pt x="35" y="14950"/>
                  </a:cubicBezTo>
                  <a:cubicBezTo>
                    <a:pt x="118" y="17303"/>
                    <a:pt x="2078" y="19165"/>
                    <a:pt x="4441" y="19165"/>
                  </a:cubicBezTo>
                  <a:cubicBezTo>
                    <a:pt x="4495" y="19165"/>
                    <a:pt x="4550" y="19164"/>
                    <a:pt x="4604" y="19162"/>
                  </a:cubicBezTo>
                  <a:cubicBezTo>
                    <a:pt x="5415" y="19136"/>
                    <a:pt x="6202" y="18886"/>
                    <a:pt x="6881" y="18440"/>
                  </a:cubicBezTo>
                  <a:lnTo>
                    <a:pt x="6881" y="18440"/>
                  </a:lnTo>
                  <a:cubicBezTo>
                    <a:pt x="6851" y="18475"/>
                    <a:pt x="6823" y="18512"/>
                    <a:pt x="6796" y="18550"/>
                  </a:cubicBezTo>
                  <a:lnTo>
                    <a:pt x="6789" y="18565"/>
                  </a:lnTo>
                  <a:cubicBezTo>
                    <a:pt x="6779" y="18583"/>
                    <a:pt x="6771" y="18602"/>
                    <a:pt x="6763" y="18621"/>
                  </a:cubicBezTo>
                  <a:cubicBezTo>
                    <a:pt x="5851" y="20993"/>
                    <a:pt x="6493" y="22549"/>
                    <a:pt x="7194" y="23437"/>
                  </a:cubicBezTo>
                  <a:cubicBezTo>
                    <a:pt x="7725" y="24111"/>
                    <a:pt x="8332" y="24455"/>
                    <a:pt x="8464" y="24523"/>
                  </a:cubicBezTo>
                  <a:cubicBezTo>
                    <a:pt x="6463" y="29596"/>
                    <a:pt x="6222" y="33185"/>
                    <a:pt x="7748" y="35190"/>
                  </a:cubicBezTo>
                  <a:cubicBezTo>
                    <a:pt x="8863" y="36658"/>
                    <a:pt x="10639" y="36813"/>
                    <a:pt x="11345" y="36813"/>
                  </a:cubicBezTo>
                  <a:cubicBezTo>
                    <a:pt x="11531" y="36813"/>
                    <a:pt x="11643" y="36803"/>
                    <a:pt x="11648" y="36801"/>
                  </a:cubicBezTo>
                  <a:cubicBezTo>
                    <a:pt x="13197" y="36665"/>
                    <a:pt x="14377" y="35666"/>
                    <a:pt x="15156" y="33835"/>
                  </a:cubicBezTo>
                  <a:cubicBezTo>
                    <a:pt x="15694" y="32571"/>
                    <a:pt x="16033" y="30928"/>
                    <a:pt x="16168" y="28952"/>
                  </a:cubicBezTo>
                  <a:cubicBezTo>
                    <a:pt x="16345" y="26336"/>
                    <a:pt x="16100" y="24067"/>
                    <a:pt x="16013" y="23375"/>
                  </a:cubicBezTo>
                  <a:lnTo>
                    <a:pt x="16013" y="23375"/>
                  </a:lnTo>
                  <a:cubicBezTo>
                    <a:pt x="16486" y="23418"/>
                    <a:pt x="16972" y="23440"/>
                    <a:pt x="17470" y="23440"/>
                  </a:cubicBezTo>
                  <a:cubicBezTo>
                    <a:pt x="18963" y="23440"/>
                    <a:pt x="20569" y="23246"/>
                    <a:pt x="22263" y="22859"/>
                  </a:cubicBezTo>
                  <a:lnTo>
                    <a:pt x="22306" y="22849"/>
                  </a:lnTo>
                  <a:cubicBezTo>
                    <a:pt x="23248" y="22633"/>
                    <a:pt x="24162" y="22306"/>
                    <a:pt x="25028" y="21875"/>
                  </a:cubicBezTo>
                  <a:cubicBezTo>
                    <a:pt x="25136" y="21822"/>
                    <a:pt x="25242" y="21764"/>
                    <a:pt x="25345" y="21709"/>
                  </a:cubicBezTo>
                  <a:lnTo>
                    <a:pt x="25359" y="21702"/>
                  </a:lnTo>
                  <a:cubicBezTo>
                    <a:pt x="26973" y="20825"/>
                    <a:pt x="28350" y="19577"/>
                    <a:pt x="29450" y="17989"/>
                  </a:cubicBezTo>
                  <a:cubicBezTo>
                    <a:pt x="29827" y="18088"/>
                    <a:pt x="30214" y="18138"/>
                    <a:pt x="30601" y="18138"/>
                  </a:cubicBezTo>
                  <a:cubicBezTo>
                    <a:pt x="30940" y="18138"/>
                    <a:pt x="31279" y="18100"/>
                    <a:pt x="31612" y="18024"/>
                  </a:cubicBezTo>
                  <a:cubicBezTo>
                    <a:pt x="32795" y="17754"/>
                    <a:pt x="33799" y="17044"/>
                    <a:pt x="34436" y="16022"/>
                  </a:cubicBezTo>
                  <a:cubicBezTo>
                    <a:pt x="35064" y="15026"/>
                    <a:pt x="35267" y="13821"/>
                    <a:pt x="34997" y="12676"/>
                  </a:cubicBezTo>
                  <a:cubicBezTo>
                    <a:pt x="34867" y="12119"/>
                    <a:pt x="34631" y="11591"/>
                    <a:pt x="34298" y="11125"/>
                  </a:cubicBezTo>
                  <a:cubicBezTo>
                    <a:pt x="33880" y="10538"/>
                    <a:pt x="33328" y="10060"/>
                    <a:pt x="32687" y="9729"/>
                  </a:cubicBezTo>
                  <a:lnTo>
                    <a:pt x="32677" y="9724"/>
                  </a:lnTo>
                  <a:lnTo>
                    <a:pt x="32669" y="9725"/>
                  </a:lnTo>
                  <a:cubicBezTo>
                    <a:pt x="32477" y="9752"/>
                    <a:pt x="32286" y="9767"/>
                    <a:pt x="32093" y="9767"/>
                  </a:cubicBezTo>
                  <a:cubicBezTo>
                    <a:pt x="29257" y="9767"/>
                    <a:pt x="26948" y="6803"/>
                    <a:pt x="26948" y="3158"/>
                  </a:cubicBezTo>
                  <a:cubicBezTo>
                    <a:pt x="26948" y="2950"/>
                    <a:pt x="26957" y="2735"/>
                    <a:pt x="26973" y="2519"/>
                  </a:cubicBezTo>
                  <a:lnTo>
                    <a:pt x="26975" y="2490"/>
                  </a:lnTo>
                  <a:lnTo>
                    <a:pt x="26947" y="2487"/>
                  </a:lnTo>
                  <a:cubicBezTo>
                    <a:pt x="25730" y="2312"/>
                    <a:pt x="24656" y="1447"/>
                    <a:pt x="23999" y="110"/>
                  </a:cubicBezTo>
                  <a:lnTo>
                    <a:pt x="23984" y="79"/>
                  </a:lnTo>
                  <a:lnTo>
                    <a:pt x="23956" y="97"/>
                  </a:lnTo>
                  <a:cubicBezTo>
                    <a:pt x="23405" y="442"/>
                    <a:pt x="22812" y="618"/>
                    <a:pt x="22198" y="618"/>
                  </a:cubicBezTo>
                  <a:cubicBezTo>
                    <a:pt x="21546" y="618"/>
                    <a:pt x="20897" y="412"/>
                    <a:pt x="20322" y="21"/>
                  </a:cubicBezTo>
                  <a:lnTo>
                    <a:pt x="20294" y="1"/>
                  </a:lnTo>
                  <a:close/>
                </a:path>
              </a:pathLst>
            </a:custGeom>
            <a:solidFill>
              <a:srgbClr val="D78A7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36"/>
            <p:cNvSpPr/>
            <p:nvPr/>
          </p:nvSpPr>
          <p:spPr>
            <a:xfrm>
              <a:off x="7888773" y="2816457"/>
              <a:ext cx="254846" cy="222234"/>
            </a:xfrm>
            <a:custGeom>
              <a:avLst/>
              <a:gdLst/>
              <a:ahLst/>
              <a:cxnLst/>
              <a:rect l="l" t="t" r="r" b="b"/>
              <a:pathLst>
                <a:path w="8549" h="7455" extrusionOk="0">
                  <a:moveTo>
                    <a:pt x="4301" y="1"/>
                  </a:moveTo>
                  <a:cubicBezTo>
                    <a:pt x="4010" y="1"/>
                    <a:pt x="3714" y="33"/>
                    <a:pt x="3419" y="100"/>
                  </a:cubicBezTo>
                  <a:cubicBezTo>
                    <a:pt x="1313" y="579"/>
                    <a:pt x="0" y="2655"/>
                    <a:pt x="486" y="4735"/>
                  </a:cubicBezTo>
                  <a:cubicBezTo>
                    <a:pt x="491" y="4757"/>
                    <a:pt x="498" y="4779"/>
                    <a:pt x="503" y="4800"/>
                  </a:cubicBezTo>
                  <a:cubicBezTo>
                    <a:pt x="546" y="4817"/>
                    <a:pt x="588" y="4839"/>
                    <a:pt x="629" y="4860"/>
                  </a:cubicBezTo>
                  <a:cubicBezTo>
                    <a:pt x="664" y="4880"/>
                    <a:pt x="699" y="4903"/>
                    <a:pt x="731" y="4928"/>
                  </a:cubicBezTo>
                  <a:cubicBezTo>
                    <a:pt x="933" y="4776"/>
                    <a:pt x="1129" y="4711"/>
                    <a:pt x="1315" y="4711"/>
                  </a:cubicBezTo>
                  <a:cubicBezTo>
                    <a:pt x="1965" y="4711"/>
                    <a:pt x="2508" y="5504"/>
                    <a:pt x="2843" y="6193"/>
                  </a:cubicBezTo>
                  <a:cubicBezTo>
                    <a:pt x="2856" y="6158"/>
                    <a:pt x="2870" y="6122"/>
                    <a:pt x="2886" y="6085"/>
                  </a:cubicBezTo>
                  <a:cubicBezTo>
                    <a:pt x="3085" y="5594"/>
                    <a:pt x="3523" y="5306"/>
                    <a:pt x="3981" y="5306"/>
                  </a:cubicBezTo>
                  <a:cubicBezTo>
                    <a:pt x="4246" y="5306"/>
                    <a:pt x="4517" y="5402"/>
                    <a:pt x="4752" y="5611"/>
                  </a:cubicBezTo>
                  <a:cubicBezTo>
                    <a:pt x="5120" y="5929"/>
                    <a:pt x="5328" y="6333"/>
                    <a:pt x="5503" y="6733"/>
                  </a:cubicBezTo>
                  <a:cubicBezTo>
                    <a:pt x="5583" y="6904"/>
                    <a:pt x="5664" y="7167"/>
                    <a:pt x="5726" y="7347"/>
                  </a:cubicBezTo>
                  <a:cubicBezTo>
                    <a:pt x="5734" y="7380"/>
                    <a:pt x="5746" y="7417"/>
                    <a:pt x="5757" y="7455"/>
                  </a:cubicBezTo>
                  <a:cubicBezTo>
                    <a:pt x="7517" y="6759"/>
                    <a:pt x="8548" y="4882"/>
                    <a:pt x="8111" y="2999"/>
                  </a:cubicBezTo>
                  <a:cubicBezTo>
                    <a:pt x="7693" y="1211"/>
                    <a:pt x="6082" y="1"/>
                    <a:pt x="4301" y="1"/>
                  </a:cubicBezTo>
                  <a:close/>
                </a:path>
              </a:pathLst>
            </a:custGeom>
            <a:solidFill>
              <a:srgbClr val="F09595"/>
            </a:solidFill>
            <a:ln w="9525" cap="flat" cmpd="sng">
              <a:solidFill>
                <a:srgbClr val="F0959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6"/>
            <p:cNvSpPr/>
            <p:nvPr/>
          </p:nvSpPr>
          <p:spPr>
            <a:xfrm>
              <a:off x="7979603" y="3005330"/>
              <a:ext cx="3518" cy="13415"/>
            </a:xfrm>
            <a:custGeom>
              <a:avLst/>
              <a:gdLst/>
              <a:ahLst/>
              <a:cxnLst/>
              <a:rect l="l" t="t" r="r" b="b"/>
              <a:pathLst>
                <a:path w="118" h="450" extrusionOk="0">
                  <a:moveTo>
                    <a:pt x="117" y="1"/>
                  </a:moveTo>
                  <a:cubicBezTo>
                    <a:pt x="59" y="139"/>
                    <a:pt x="21" y="285"/>
                    <a:pt x="1" y="435"/>
                  </a:cubicBezTo>
                  <a:lnTo>
                    <a:pt x="9" y="450"/>
                  </a:lnTo>
                  <a:cubicBezTo>
                    <a:pt x="34" y="298"/>
                    <a:pt x="69" y="147"/>
                    <a:pt x="117" y="1"/>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6"/>
            <p:cNvSpPr/>
            <p:nvPr/>
          </p:nvSpPr>
          <p:spPr>
            <a:xfrm>
              <a:off x="7979603" y="3005330"/>
              <a:ext cx="3518" cy="13415"/>
            </a:xfrm>
            <a:custGeom>
              <a:avLst/>
              <a:gdLst/>
              <a:ahLst/>
              <a:cxnLst/>
              <a:rect l="l" t="t" r="r" b="b"/>
              <a:pathLst>
                <a:path w="118" h="450" extrusionOk="0">
                  <a:moveTo>
                    <a:pt x="117" y="1"/>
                  </a:moveTo>
                  <a:cubicBezTo>
                    <a:pt x="59" y="139"/>
                    <a:pt x="21" y="285"/>
                    <a:pt x="1" y="435"/>
                  </a:cubicBezTo>
                  <a:lnTo>
                    <a:pt x="9" y="450"/>
                  </a:lnTo>
                  <a:cubicBezTo>
                    <a:pt x="34" y="298"/>
                    <a:pt x="69" y="147"/>
                    <a:pt x="117" y="1"/>
                  </a:cubicBezTo>
                  <a:close/>
                </a:path>
              </a:pathLst>
            </a:custGeom>
            <a:solidFill>
              <a:srgbClr val="FE46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6"/>
            <p:cNvSpPr/>
            <p:nvPr/>
          </p:nvSpPr>
          <p:spPr>
            <a:xfrm>
              <a:off x="8274508" y="2816487"/>
              <a:ext cx="233323" cy="230551"/>
            </a:xfrm>
            <a:custGeom>
              <a:avLst/>
              <a:gdLst/>
              <a:ahLst/>
              <a:cxnLst/>
              <a:rect l="l" t="t" r="r" b="b"/>
              <a:pathLst>
                <a:path w="7827" h="7734" extrusionOk="0">
                  <a:moveTo>
                    <a:pt x="3914" y="1"/>
                  </a:moveTo>
                  <a:cubicBezTo>
                    <a:pt x="1752" y="1"/>
                    <a:pt x="1" y="1732"/>
                    <a:pt x="1" y="3867"/>
                  </a:cubicBezTo>
                  <a:cubicBezTo>
                    <a:pt x="1" y="6003"/>
                    <a:pt x="1752" y="7734"/>
                    <a:pt x="3914" y="7734"/>
                  </a:cubicBezTo>
                  <a:cubicBezTo>
                    <a:pt x="6074" y="7734"/>
                    <a:pt x="7827" y="6003"/>
                    <a:pt x="7827" y="3867"/>
                  </a:cubicBezTo>
                  <a:cubicBezTo>
                    <a:pt x="7827" y="1732"/>
                    <a:pt x="6074" y="1"/>
                    <a:pt x="3914" y="1"/>
                  </a:cubicBezTo>
                  <a:close/>
                </a:path>
              </a:pathLst>
            </a:custGeom>
            <a:solidFill>
              <a:srgbClr val="F09595"/>
            </a:solidFill>
            <a:ln w="9525" cap="flat" cmpd="sng">
              <a:solidFill>
                <a:srgbClr val="F0959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36"/>
            <p:cNvSpPr/>
            <p:nvPr/>
          </p:nvSpPr>
          <p:spPr>
            <a:xfrm>
              <a:off x="8154495" y="2840484"/>
              <a:ext cx="103143" cy="57593"/>
            </a:xfrm>
            <a:custGeom>
              <a:avLst/>
              <a:gdLst/>
              <a:ahLst/>
              <a:cxnLst/>
              <a:rect l="l" t="t" r="r" b="b"/>
              <a:pathLst>
                <a:path w="3460" h="1932" extrusionOk="0">
                  <a:moveTo>
                    <a:pt x="1951" y="0"/>
                  </a:moveTo>
                  <a:cubicBezTo>
                    <a:pt x="1814" y="0"/>
                    <a:pt x="1676" y="14"/>
                    <a:pt x="1539" y="41"/>
                  </a:cubicBezTo>
                  <a:cubicBezTo>
                    <a:pt x="836" y="183"/>
                    <a:pt x="257" y="674"/>
                    <a:pt x="1" y="1343"/>
                  </a:cubicBezTo>
                  <a:cubicBezTo>
                    <a:pt x="438" y="1713"/>
                    <a:pt x="991" y="1931"/>
                    <a:pt x="1545" y="1931"/>
                  </a:cubicBezTo>
                  <a:cubicBezTo>
                    <a:pt x="2213" y="1931"/>
                    <a:pt x="2882" y="1615"/>
                    <a:pt x="3351" y="869"/>
                  </a:cubicBezTo>
                  <a:cubicBezTo>
                    <a:pt x="3393" y="797"/>
                    <a:pt x="3428" y="722"/>
                    <a:pt x="3459" y="644"/>
                  </a:cubicBezTo>
                  <a:cubicBezTo>
                    <a:pt x="3062" y="229"/>
                    <a:pt x="2514" y="0"/>
                    <a:pt x="1951" y="0"/>
                  </a:cubicBezTo>
                  <a:close/>
                </a:path>
              </a:pathLst>
            </a:custGeom>
            <a:solidFill>
              <a:srgbClr val="CC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36"/>
            <p:cNvSpPr/>
            <p:nvPr/>
          </p:nvSpPr>
          <p:spPr>
            <a:xfrm>
              <a:off x="8275909" y="2598580"/>
              <a:ext cx="220028" cy="174836"/>
            </a:xfrm>
            <a:custGeom>
              <a:avLst/>
              <a:gdLst/>
              <a:ahLst/>
              <a:cxnLst/>
              <a:rect l="l" t="t" r="r" b="b"/>
              <a:pathLst>
                <a:path w="7381" h="5865" extrusionOk="0">
                  <a:moveTo>
                    <a:pt x="3766" y="1"/>
                  </a:moveTo>
                  <a:cubicBezTo>
                    <a:pt x="3556" y="1"/>
                    <a:pt x="3343" y="20"/>
                    <a:pt x="3129" y="59"/>
                  </a:cubicBezTo>
                  <a:cubicBezTo>
                    <a:pt x="1244" y="414"/>
                    <a:pt x="0" y="2226"/>
                    <a:pt x="347" y="4112"/>
                  </a:cubicBezTo>
                  <a:cubicBezTo>
                    <a:pt x="361" y="4194"/>
                    <a:pt x="380" y="4275"/>
                    <a:pt x="405" y="4353"/>
                  </a:cubicBezTo>
                  <a:cubicBezTo>
                    <a:pt x="465" y="4586"/>
                    <a:pt x="548" y="4811"/>
                    <a:pt x="654" y="5026"/>
                  </a:cubicBezTo>
                  <a:lnTo>
                    <a:pt x="711" y="5001"/>
                  </a:lnTo>
                  <a:cubicBezTo>
                    <a:pt x="451" y="4322"/>
                    <a:pt x="488" y="3573"/>
                    <a:pt x="811" y="2947"/>
                  </a:cubicBezTo>
                  <a:cubicBezTo>
                    <a:pt x="1358" y="1891"/>
                    <a:pt x="2424" y="1247"/>
                    <a:pt x="3611" y="1247"/>
                  </a:cubicBezTo>
                  <a:cubicBezTo>
                    <a:pt x="3629" y="1247"/>
                    <a:pt x="3647" y="1247"/>
                    <a:pt x="3665" y="1248"/>
                  </a:cubicBezTo>
                  <a:cubicBezTo>
                    <a:pt x="5266" y="1278"/>
                    <a:pt x="6616" y="2553"/>
                    <a:pt x="6738" y="4149"/>
                  </a:cubicBezTo>
                  <a:lnTo>
                    <a:pt x="6741" y="4184"/>
                  </a:lnTo>
                  <a:cubicBezTo>
                    <a:pt x="6776" y="4773"/>
                    <a:pt x="6600" y="5355"/>
                    <a:pt x="6243" y="5825"/>
                  </a:cubicBezTo>
                  <a:lnTo>
                    <a:pt x="6290" y="5865"/>
                  </a:lnTo>
                  <a:cubicBezTo>
                    <a:pt x="7049" y="5054"/>
                    <a:pt x="7380" y="3934"/>
                    <a:pt x="7182" y="2842"/>
                  </a:cubicBezTo>
                  <a:lnTo>
                    <a:pt x="7184" y="2842"/>
                  </a:lnTo>
                  <a:cubicBezTo>
                    <a:pt x="6874" y="1171"/>
                    <a:pt x="5409" y="1"/>
                    <a:pt x="37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6"/>
            <p:cNvSpPr/>
            <p:nvPr/>
          </p:nvSpPr>
          <p:spPr>
            <a:xfrm>
              <a:off x="7907732" y="2602306"/>
              <a:ext cx="216003" cy="154237"/>
            </a:xfrm>
            <a:custGeom>
              <a:avLst/>
              <a:gdLst/>
              <a:ahLst/>
              <a:cxnLst/>
              <a:rect l="l" t="t" r="r" b="b"/>
              <a:pathLst>
                <a:path w="7246" h="5174" extrusionOk="0">
                  <a:moveTo>
                    <a:pt x="3757" y="0"/>
                  </a:moveTo>
                  <a:cubicBezTo>
                    <a:pt x="2908" y="0"/>
                    <a:pt x="2065" y="316"/>
                    <a:pt x="1411" y="933"/>
                  </a:cubicBezTo>
                  <a:cubicBezTo>
                    <a:pt x="245" y="2033"/>
                    <a:pt x="0" y="3797"/>
                    <a:pt x="824" y="5174"/>
                  </a:cubicBezTo>
                  <a:lnTo>
                    <a:pt x="879" y="5145"/>
                  </a:lnTo>
                  <a:cubicBezTo>
                    <a:pt x="791" y="4952"/>
                    <a:pt x="729" y="4751"/>
                    <a:pt x="697" y="4543"/>
                  </a:cubicBezTo>
                  <a:cubicBezTo>
                    <a:pt x="669" y="4363"/>
                    <a:pt x="658" y="4183"/>
                    <a:pt x="661" y="4002"/>
                  </a:cubicBezTo>
                  <a:cubicBezTo>
                    <a:pt x="690" y="2289"/>
                    <a:pt x="2094" y="912"/>
                    <a:pt x="3798" y="912"/>
                  </a:cubicBezTo>
                  <a:cubicBezTo>
                    <a:pt x="3818" y="912"/>
                    <a:pt x="3837" y="913"/>
                    <a:pt x="3856" y="913"/>
                  </a:cubicBezTo>
                  <a:cubicBezTo>
                    <a:pt x="5591" y="943"/>
                    <a:pt x="6977" y="2378"/>
                    <a:pt x="6949" y="4117"/>
                  </a:cubicBezTo>
                  <a:cubicBezTo>
                    <a:pt x="6944" y="4315"/>
                    <a:pt x="6914" y="4513"/>
                    <a:pt x="6859" y="4706"/>
                  </a:cubicBezTo>
                  <a:lnTo>
                    <a:pt x="6917" y="4726"/>
                  </a:lnTo>
                  <a:lnTo>
                    <a:pt x="6929" y="4701"/>
                  </a:lnTo>
                  <a:cubicBezTo>
                    <a:pt x="7178" y="4092"/>
                    <a:pt x="7245" y="3424"/>
                    <a:pt x="7119" y="2779"/>
                  </a:cubicBezTo>
                  <a:cubicBezTo>
                    <a:pt x="6949" y="1887"/>
                    <a:pt x="6431" y="1099"/>
                    <a:pt x="5679" y="593"/>
                  </a:cubicBezTo>
                  <a:cubicBezTo>
                    <a:pt x="5095" y="196"/>
                    <a:pt x="4424" y="0"/>
                    <a:pt x="375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36"/>
            <p:cNvSpPr/>
            <p:nvPr/>
          </p:nvSpPr>
          <p:spPr>
            <a:xfrm>
              <a:off x="8058359" y="3050790"/>
              <a:ext cx="954" cy="328"/>
            </a:xfrm>
            <a:custGeom>
              <a:avLst/>
              <a:gdLst/>
              <a:ahLst/>
              <a:cxnLst/>
              <a:rect l="l" t="t" r="r" b="b"/>
              <a:pathLst>
                <a:path w="32" h="11" extrusionOk="0">
                  <a:moveTo>
                    <a:pt x="32" y="0"/>
                  </a:moveTo>
                  <a:lnTo>
                    <a:pt x="32" y="0"/>
                  </a:lnTo>
                  <a:cubicBezTo>
                    <a:pt x="20" y="2"/>
                    <a:pt x="10" y="5"/>
                    <a:pt x="0" y="10"/>
                  </a:cubicBezTo>
                  <a:cubicBezTo>
                    <a:pt x="10" y="5"/>
                    <a:pt x="20" y="2"/>
                    <a:pt x="32"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36"/>
            <p:cNvSpPr/>
            <p:nvPr/>
          </p:nvSpPr>
          <p:spPr>
            <a:xfrm>
              <a:off x="7554013" y="1967871"/>
              <a:ext cx="1252616" cy="818016"/>
            </a:xfrm>
            <a:custGeom>
              <a:avLst/>
              <a:gdLst/>
              <a:ahLst/>
              <a:cxnLst/>
              <a:rect l="l" t="t" r="r" b="b"/>
              <a:pathLst>
                <a:path w="42020" h="27441" extrusionOk="0">
                  <a:moveTo>
                    <a:pt x="20609" y="0"/>
                  </a:moveTo>
                  <a:cubicBezTo>
                    <a:pt x="18086" y="0"/>
                    <a:pt x="15955" y="1881"/>
                    <a:pt x="15641" y="4379"/>
                  </a:cubicBezTo>
                  <a:cubicBezTo>
                    <a:pt x="15127" y="4260"/>
                    <a:pt x="14602" y="4201"/>
                    <a:pt x="14075" y="4201"/>
                  </a:cubicBezTo>
                  <a:cubicBezTo>
                    <a:pt x="13899" y="4201"/>
                    <a:pt x="13723" y="4207"/>
                    <a:pt x="13547" y="4221"/>
                  </a:cubicBezTo>
                  <a:cubicBezTo>
                    <a:pt x="10528" y="4454"/>
                    <a:pt x="8038" y="6586"/>
                    <a:pt x="7344" y="9530"/>
                  </a:cubicBezTo>
                  <a:cubicBezTo>
                    <a:pt x="7295" y="9529"/>
                    <a:pt x="7245" y="9529"/>
                    <a:pt x="7196" y="9529"/>
                  </a:cubicBezTo>
                  <a:cubicBezTo>
                    <a:pt x="7018" y="9529"/>
                    <a:pt x="6838" y="9535"/>
                    <a:pt x="6660" y="9548"/>
                  </a:cubicBezTo>
                  <a:cubicBezTo>
                    <a:pt x="2857" y="9841"/>
                    <a:pt x="1" y="13173"/>
                    <a:pt x="294" y="16977"/>
                  </a:cubicBezTo>
                  <a:cubicBezTo>
                    <a:pt x="479" y="19385"/>
                    <a:pt x="1870" y="21484"/>
                    <a:pt x="4019" y="22594"/>
                  </a:cubicBezTo>
                  <a:cubicBezTo>
                    <a:pt x="3356" y="24183"/>
                    <a:pt x="3554" y="25999"/>
                    <a:pt x="4545" y="27407"/>
                  </a:cubicBezTo>
                  <a:lnTo>
                    <a:pt x="4568" y="27440"/>
                  </a:lnTo>
                  <a:lnTo>
                    <a:pt x="4593" y="27409"/>
                  </a:lnTo>
                  <a:cubicBezTo>
                    <a:pt x="5390" y="26385"/>
                    <a:pt x="6600" y="25769"/>
                    <a:pt x="7895" y="25728"/>
                  </a:cubicBezTo>
                  <a:cubicBezTo>
                    <a:pt x="7942" y="25726"/>
                    <a:pt x="7989" y="25725"/>
                    <a:pt x="8035" y="25725"/>
                  </a:cubicBezTo>
                  <a:cubicBezTo>
                    <a:pt x="8144" y="25725"/>
                    <a:pt x="8253" y="25730"/>
                    <a:pt x="8363" y="25738"/>
                  </a:cubicBezTo>
                  <a:lnTo>
                    <a:pt x="8399" y="25741"/>
                  </a:lnTo>
                  <a:lnTo>
                    <a:pt x="8394" y="25703"/>
                  </a:lnTo>
                  <a:cubicBezTo>
                    <a:pt x="8348" y="25325"/>
                    <a:pt x="8308" y="24926"/>
                    <a:pt x="8276" y="24519"/>
                  </a:cubicBezTo>
                  <a:cubicBezTo>
                    <a:pt x="10491" y="24469"/>
                    <a:pt x="12287" y="22134"/>
                    <a:pt x="12287" y="19293"/>
                  </a:cubicBezTo>
                  <a:cubicBezTo>
                    <a:pt x="12287" y="19084"/>
                    <a:pt x="12276" y="18867"/>
                    <a:pt x="12254" y="18646"/>
                  </a:cubicBezTo>
                  <a:lnTo>
                    <a:pt x="12254" y="18646"/>
                  </a:lnTo>
                  <a:cubicBezTo>
                    <a:pt x="12620" y="18744"/>
                    <a:pt x="12996" y="18794"/>
                    <a:pt x="13374" y="18794"/>
                  </a:cubicBezTo>
                  <a:cubicBezTo>
                    <a:pt x="14742" y="18794"/>
                    <a:pt x="16040" y="18143"/>
                    <a:pt x="16942" y="17008"/>
                  </a:cubicBezTo>
                  <a:cubicBezTo>
                    <a:pt x="17775" y="17682"/>
                    <a:pt x="18735" y="18038"/>
                    <a:pt x="19720" y="18038"/>
                  </a:cubicBezTo>
                  <a:cubicBezTo>
                    <a:pt x="21368" y="18038"/>
                    <a:pt x="22932" y="17023"/>
                    <a:pt x="23911" y="15322"/>
                  </a:cubicBezTo>
                  <a:cubicBezTo>
                    <a:pt x="24490" y="15708"/>
                    <a:pt x="25139" y="15911"/>
                    <a:pt x="25795" y="15911"/>
                  </a:cubicBezTo>
                  <a:cubicBezTo>
                    <a:pt x="26411" y="15911"/>
                    <a:pt x="27003" y="15740"/>
                    <a:pt x="27556" y="15400"/>
                  </a:cubicBezTo>
                  <a:cubicBezTo>
                    <a:pt x="28218" y="16727"/>
                    <a:pt x="29290" y="17591"/>
                    <a:pt x="30507" y="17775"/>
                  </a:cubicBezTo>
                  <a:cubicBezTo>
                    <a:pt x="30492" y="17983"/>
                    <a:pt x="30484" y="18190"/>
                    <a:pt x="30484" y="18391"/>
                  </a:cubicBezTo>
                  <a:cubicBezTo>
                    <a:pt x="30484" y="22069"/>
                    <a:pt x="32819" y="25060"/>
                    <a:pt x="35690" y="25060"/>
                  </a:cubicBezTo>
                  <a:cubicBezTo>
                    <a:pt x="35881" y="25060"/>
                    <a:pt x="36074" y="25047"/>
                    <a:pt x="36264" y="25019"/>
                  </a:cubicBezTo>
                  <a:cubicBezTo>
                    <a:pt x="36891" y="25345"/>
                    <a:pt x="37434" y="25816"/>
                    <a:pt x="37845" y="26392"/>
                  </a:cubicBezTo>
                  <a:lnTo>
                    <a:pt x="37858" y="26410"/>
                  </a:lnTo>
                  <a:lnTo>
                    <a:pt x="37878" y="26403"/>
                  </a:lnTo>
                  <a:cubicBezTo>
                    <a:pt x="39223" y="25977"/>
                    <a:pt x="40327" y="25004"/>
                    <a:pt x="40916" y="23722"/>
                  </a:cubicBezTo>
                  <a:cubicBezTo>
                    <a:pt x="41507" y="22441"/>
                    <a:pt x="41530" y="20971"/>
                    <a:pt x="40981" y="19671"/>
                  </a:cubicBezTo>
                  <a:cubicBezTo>
                    <a:pt x="41695" y="18456"/>
                    <a:pt x="42019" y="17051"/>
                    <a:pt x="41909" y="15645"/>
                  </a:cubicBezTo>
                  <a:cubicBezTo>
                    <a:pt x="41670" y="12506"/>
                    <a:pt x="39340" y="9925"/>
                    <a:pt x="36242" y="9367"/>
                  </a:cubicBezTo>
                  <a:cubicBezTo>
                    <a:pt x="35941" y="5767"/>
                    <a:pt x="32909" y="3025"/>
                    <a:pt x="29350" y="3025"/>
                  </a:cubicBezTo>
                  <a:cubicBezTo>
                    <a:pt x="29174" y="3025"/>
                    <a:pt x="28996" y="3032"/>
                    <a:pt x="28818" y="3046"/>
                  </a:cubicBezTo>
                  <a:cubicBezTo>
                    <a:pt x="27649" y="3137"/>
                    <a:pt x="26522" y="3522"/>
                    <a:pt x="25544" y="4168"/>
                  </a:cubicBezTo>
                  <a:cubicBezTo>
                    <a:pt x="25133" y="1749"/>
                    <a:pt x="23066" y="0"/>
                    <a:pt x="20609" y="0"/>
                  </a:cubicBezTo>
                  <a:close/>
                </a:path>
              </a:pathLst>
            </a:custGeom>
            <a:solidFill>
              <a:srgbClr val="5B0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36"/>
            <p:cNvSpPr/>
            <p:nvPr/>
          </p:nvSpPr>
          <p:spPr>
            <a:xfrm>
              <a:off x="7703746" y="2796724"/>
              <a:ext cx="129137" cy="173315"/>
            </a:xfrm>
            <a:custGeom>
              <a:avLst/>
              <a:gdLst/>
              <a:ahLst/>
              <a:cxnLst/>
              <a:rect l="l" t="t" r="r" b="b"/>
              <a:pathLst>
                <a:path w="4332" h="5814" extrusionOk="0">
                  <a:moveTo>
                    <a:pt x="1202" y="0"/>
                  </a:moveTo>
                  <a:cubicBezTo>
                    <a:pt x="891" y="0"/>
                    <a:pt x="573" y="53"/>
                    <a:pt x="257" y="158"/>
                  </a:cubicBezTo>
                  <a:lnTo>
                    <a:pt x="1" y="243"/>
                  </a:lnTo>
                  <a:lnTo>
                    <a:pt x="269" y="218"/>
                  </a:lnTo>
                  <a:cubicBezTo>
                    <a:pt x="381" y="208"/>
                    <a:pt x="491" y="202"/>
                    <a:pt x="600" y="202"/>
                  </a:cubicBezTo>
                  <a:cubicBezTo>
                    <a:pt x="1650" y="202"/>
                    <a:pt x="2555" y="680"/>
                    <a:pt x="3180" y="1571"/>
                  </a:cubicBezTo>
                  <a:cubicBezTo>
                    <a:pt x="2339" y="1781"/>
                    <a:pt x="1717" y="2263"/>
                    <a:pt x="1466" y="2901"/>
                  </a:cubicBezTo>
                  <a:cubicBezTo>
                    <a:pt x="1228" y="3502"/>
                    <a:pt x="1337" y="4174"/>
                    <a:pt x="1783" y="4846"/>
                  </a:cubicBezTo>
                  <a:lnTo>
                    <a:pt x="1883" y="4996"/>
                  </a:lnTo>
                  <a:lnTo>
                    <a:pt x="1815" y="4723"/>
                  </a:lnTo>
                  <a:cubicBezTo>
                    <a:pt x="1738" y="4419"/>
                    <a:pt x="1660" y="4106"/>
                    <a:pt x="1679" y="3795"/>
                  </a:cubicBezTo>
                  <a:cubicBezTo>
                    <a:pt x="1647" y="2799"/>
                    <a:pt x="2657" y="2322"/>
                    <a:pt x="3543" y="2213"/>
                  </a:cubicBezTo>
                  <a:cubicBezTo>
                    <a:pt x="3744" y="2666"/>
                    <a:pt x="3867" y="3151"/>
                    <a:pt x="3907" y="3645"/>
                  </a:cubicBezTo>
                  <a:cubicBezTo>
                    <a:pt x="3975" y="4226"/>
                    <a:pt x="3984" y="4856"/>
                    <a:pt x="3934" y="5574"/>
                  </a:cubicBezTo>
                  <a:lnTo>
                    <a:pt x="3917" y="5813"/>
                  </a:lnTo>
                  <a:lnTo>
                    <a:pt x="3994" y="5585"/>
                  </a:lnTo>
                  <a:cubicBezTo>
                    <a:pt x="4220" y="4918"/>
                    <a:pt x="4327" y="4254"/>
                    <a:pt x="4307" y="3617"/>
                  </a:cubicBezTo>
                  <a:cubicBezTo>
                    <a:pt x="4332" y="2423"/>
                    <a:pt x="3761" y="1220"/>
                    <a:pt x="2852" y="552"/>
                  </a:cubicBezTo>
                  <a:cubicBezTo>
                    <a:pt x="2356" y="187"/>
                    <a:pt x="1790" y="0"/>
                    <a:pt x="1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36"/>
            <p:cNvSpPr/>
            <p:nvPr/>
          </p:nvSpPr>
          <p:spPr>
            <a:xfrm>
              <a:off x="8537725" y="2760058"/>
              <a:ext cx="124218" cy="178681"/>
            </a:xfrm>
            <a:custGeom>
              <a:avLst/>
              <a:gdLst/>
              <a:ahLst/>
              <a:cxnLst/>
              <a:rect l="l" t="t" r="r" b="b"/>
              <a:pathLst>
                <a:path w="4167" h="5994" extrusionOk="0">
                  <a:moveTo>
                    <a:pt x="3147" y="0"/>
                  </a:moveTo>
                  <a:cubicBezTo>
                    <a:pt x="2488" y="0"/>
                    <a:pt x="1866" y="229"/>
                    <a:pt x="1343" y="672"/>
                  </a:cubicBezTo>
                  <a:cubicBezTo>
                    <a:pt x="484" y="1400"/>
                    <a:pt x="0" y="2640"/>
                    <a:pt x="108" y="3828"/>
                  </a:cubicBezTo>
                  <a:cubicBezTo>
                    <a:pt x="135" y="4467"/>
                    <a:pt x="288" y="5121"/>
                    <a:pt x="561" y="5772"/>
                  </a:cubicBezTo>
                  <a:lnTo>
                    <a:pt x="653" y="5993"/>
                  </a:lnTo>
                  <a:lnTo>
                    <a:pt x="619" y="5755"/>
                  </a:lnTo>
                  <a:cubicBezTo>
                    <a:pt x="519" y="5043"/>
                    <a:pt x="483" y="4412"/>
                    <a:pt x="509" y="3828"/>
                  </a:cubicBezTo>
                  <a:cubicBezTo>
                    <a:pt x="514" y="3332"/>
                    <a:pt x="604" y="2843"/>
                    <a:pt x="772" y="2377"/>
                  </a:cubicBezTo>
                  <a:cubicBezTo>
                    <a:pt x="1663" y="2423"/>
                    <a:pt x="2705" y="2829"/>
                    <a:pt x="2745" y="3828"/>
                  </a:cubicBezTo>
                  <a:cubicBezTo>
                    <a:pt x="2785" y="4134"/>
                    <a:pt x="2728" y="4452"/>
                    <a:pt x="2673" y="4762"/>
                  </a:cubicBezTo>
                  <a:lnTo>
                    <a:pt x="2625" y="5038"/>
                  </a:lnTo>
                  <a:lnTo>
                    <a:pt x="2713" y="4883"/>
                  </a:lnTo>
                  <a:cubicBezTo>
                    <a:pt x="3109" y="4181"/>
                    <a:pt x="3172" y="3502"/>
                    <a:pt x="2894" y="2921"/>
                  </a:cubicBezTo>
                  <a:cubicBezTo>
                    <a:pt x="2598" y="2302"/>
                    <a:pt x="1942" y="1862"/>
                    <a:pt x="1089" y="1711"/>
                  </a:cubicBezTo>
                  <a:cubicBezTo>
                    <a:pt x="1693" y="707"/>
                    <a:pt x="2653" y="160"/>
                    <a:pt x="3808" y="160"/>
                  </a:cubicBezTo>
                  <a:lnTo>
                    <a:pt x="3896" y="160"/>
                  </a:lnTo>
                  <a:lnTo>
                    <a:pt x="4166" y="166"/>
                  </a:lnTo>
                  <a:lnTo>
                    <a:pt x="3905" y="98"/>
                  </a:lnTo>
                  <a:cubicBezTo>
                    <a:pt x="3649" y="33"/>
                    <a:pt x="3396" y="0"/>
                    <a:pt x="31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6"/>
            <p:cNvSpPr/>
            <p:nvPr/>
          </p:nvSpPr>
          <p:spPr>
            <a:xfrm>
              <a:off x="8223563" y="2746644"/>
              <a:ext cx="31986" cy="36338"/>
            </a:xfrm>
            <a:custGeom>
              <a:avLst/>
              <a:gdLst/>
              <a:ahLst/>
              <a:cxnLst/>
              <a:rect l="l" t="t" r="r" b="b"/>
              <a:pathLst>
                <a:path w="1073" h="1219" extrusionOk="0">
                  <a:moveTo>
                    <a:pt x="908" y="1"/>
                  </a:moveTo>
                  <a:lnTo>
                    <a:pt x="878" y="60"/>
                  </a:lnTo>
                  <a:cubicBezTo>
                    <a:pt x="583" y="646"/>
                    <a:pt x="270" y="1012"/>
                    <a:pt x="74" y="1162"/>
                  </a:cubicBezTo>
                  <a:lnTo>
                    <a:pt x="0" y="1219"/>
                  </a:lnTo>
                  <a:lnTo>
                    <a:pt x="94" y="1219"/>
                  </a:lnTo>
                  <a:cubicBezTo>
                    <a:pt x="119" y="1219"/>
                    <a:pt x="706" y="1207"/>
                    <a:pt x="942" y="844"/>
                  </a:cubicBezTo>
                  <a:cubicBezTo>
                    <a:pt x="1072" y="646"/>
                    <a:pt x="1069" y="383"/>
                    <a:pt x="932" y="62"/>
                  </a:cubicBezTo>
                  <a:lnTo>
                    <a:pt x="908" y="1"/>
                  </a:lnTo>
                  <a:close/>
                </a:path>
              </a:pathLst>
            </a:custGeom>
            <a:solidFill>
              <a:srgbClr val="2C1B1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36"/>
            <p:cNvSpPr/>
            <p:nvPr/>
          </p:nvSpPr>
          <p:spPr>
            <a:xfrm>
              <a:off x="8126653" y="2597894"/>
              <a:ext cx="100847" cy="193974"/>
            </a:xfrm>
            <a:custGeom>
              <a:avLst/>
              <a:gdLst/>
              <a:ahLst/>
              <a:cxnLst/>
              <a:rect l="l" t="t" r="r" b="b"/>
              <a:pathLst>
                <a:path w="3383" h="6507" extrusionOk="0">
                  <a:moveTo>
                    <a:pt x="2652" y="1"/>
                  </a:moveTo>
                  <a:lnTo>
                    <a:pt x="2682" y="112"/>
                  </a:lnTo>
                  <a:cubicBezTo>
                    <a:pt x="2847" y="721"/>
                    <a:pt x="2730" y="1331"/>
                    <a:pt x="2354" y="1827"/>
                  </a:cubicBezTo>
                  <a:cubicBezTo>
                    <a:pt x="2151" y="2095"/>
                    <a:pt x="1853" y="2309"/>
                    <a:pt x="1562" y="2517"/>
                  </a:cubicBezTo>
                  <a:cubicBezTo>
                    <a:pt x="1386" y="2645"/>
                    <a:pt x="1201" y="2777"/>
                    <a:pt x="1039" y="2920"/>
                  </a:cubicBezTo>
                  <a:cubicBezTo>
                    <a:pt x="677" y="3245"/>
                    <a:pt x="425" y="3616"/>
                    <a:pt x="294" y="4024"/>
                  </a:cubicBezTo>
                  <a:cubicBezTo>
                    <a:pt x="1" y="4932"/>
                    <a:pt x="387" y="5783"/>
                    <a:pt x="1274" y="6187"/>
                  </a:cubicBezTo>
                  <a:cubicBezTo>
                    <a:pt x="1662" y="6362"/>
                    <a:pt x="2078" y="6467"/>
                    <a:pt x="2502" y="6495"/>
                  </a:cubicBezTo>
                  <a:lnTo>
                    <a:pt x="2667" y="6507"/>
                  </a:lnTo>
                  <a:lnTo>
                    <a:pt x="2517" y="6437"/>
                  </a:lnTo>
                  <a:cubicBezTo>
                    <a:pt x="1650" y="6024"/>
                    <a:pt x="708" y="5315"/>
                    <a:pt x="1148" y="4277"/>
                  </a:cubicBezTo>
                  <a:cubicBezTo>
                    <a:pt x="1332" y="3839"/>
                    <a:pt x="1720" y="3498"/>
                    <a:pt x="2096" y="3170"/>
                  </a:cubicBezTo>
                  <a:cubicBezTo>
                    <a:pt x="2464" y="2848"/>
                    <a:pt x="2844" y="2517"/>
                    <a:pt x="3030" y="2096"/>
                  </a:cubicBezTo>
                  <a:cubicBezTo>
                    <a:pt x="3383" y="1420"/>
                    <a:pt x="3263" y="612"/>
                    <a:pt x="2735" y="82"/>
                  </a:cubicBezTo>
                  <a:lnTo>
                    <a:pt x="265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36"/>
            <p:cNvSpPr/>
            <p:nvPr/>
          </p:nvSpPr>
          <p:spPr>
            <a:xfrm>
              <a:off x="7922756" y="2526262"/>
              <a:ext cx="125858" cy="75688"/>
            </a:xfrm>
            <a:custGeom>
              <a:avLst/>
              <a:gdLst/>
              <a:ahLst/>
              <a:cxnLst/>
              <a:rect l="l" t="t" r="r" b="b"/>
              <a:pathLst>
                <a:path w="4222" h="2539" extrusionOk="0">
                  <a:moveTo>
                    <a:pt x="3178" y="0"/>
                  </a:moveTo>
                  <a:cubicBezTo>
                    <a:pt x="2604" y="0"/>
                    <a:pt x="2007" y="159"/>
                    <a:pt x="1468" y="466"/>
                  </a:cubicBezTo>
                  <a:cubicBezTo>
                    <a:pt x="694" y="909"/>
                    <a:pt x="164" y="1590"/>
                    <a:pt x="15" y="2336"/>
                  </a:cubicBezTo>
                  <a:cubicBezTo>
                    <a:pt x="0" y="2407"/>
                    <a:pt x="34" y="2482"/>
                    <a:pt x="99" y="2517"/>
                  </a:cubicBezTo>
                  <a:cubicBezTo>
                    <a:pt x="124" y="2530"/>
                    <a:pt x="152" y="2539"/>
                    <a:pt x="182" y="2539"/>
                  </a:cubicBezTo>
                  <a:cubicBezTo>
                    <a:pt x="223" y="2539"/>
                    <a:pt x="265" y="2522"/>
                    <a:pt x="295" y="2492"/>
                  </a:cubicBezTo>
                  <a:cubicBezTo>
                    <a:pt x="853" y="1973"/>
                    <a:pt x="2335" y="736"/>
                    <a:pt x="4068" y="473"/>
                  </a:cubicBezTo>
                  <a:cubicBezTo>
                    <a:pt x="4146" y="461"/>
                    <a:pt x="4206" y="398"/>
                    <a:pt x="4215" y="320"/>
                  </a:cubicBezTo>
                  <a:cubicBezTo>
                    <a:pt x="4221" y="245"/>
                    <a:pt x="4176" y="175"/>
                    <a:pt x="4105" y="152"/>
                  </a:cubicBezTo>
                  <a:cubicBezTo>
                    <a:pt x="3813" y="50"/>
                    <a:pt x="3499" y="0"/>
                    <a:pt x="31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36"/>
            <p:cNvSpPr/>
            <p:nvPr/>
          </p:nvSpPr>
          <p:spPr>
            <a:xfrm>
              <a:off x="8334842" y="2515710"/>
              <a:ext cx="130419" cy="69577"/>
            </a:xfrm>
            <a:custGeom>
              <a:avLst/>
              <a:gdLst/>
              <a:ahLst/>
              <a:cxnLst/>
              <a:rect l="l" t="t" r="r" b="b"/>
              <a:pathLst>
                <a:path w="4375" h="2334" extrusionOk="0">
                  <a:moveTo>
                    <a:pt x="1244" y="1"/>
                  </a:moveTo>
                  <a:cubicBezTo>
                    <a:pt x="846" y="1"/>
                    <a:pt x="459" y="74"/>
                    <a:pt x="112" y="223"/>
                  </a:cubicBezTo>
                  <a:cubicBezTo>
                    <a:pt x="42" y="251"/>
                    <a:pt x="1" y="324"/>
                    <a:pt x="16" y="399"/>
                  </a:cubicBezTo>
                  <a:cubicBezTo>
                    <a:pt x="27" y="478"/>
                    <a:pt x="92" y="536"/>
                    <a:pt x="170" y="541"/>
                  </a:cubicBezTo>
                  <a:cubicBezTo>
                    <a:pt x="1918" y="684"/>
                    <a:pt x="3484" y="1816"/>
                    <a:pt x="4077" y="2295"/>
                  </a:cubicBezTo>
                  <a:cubicBezTo>
                    <a:pt x="4107" y="2320"/>
                    <a:pt x="4145" y="2333"/>
                    <a:pt x="4183" y="2333"/>
                  </a:cubicBezTo>
                  <a:cubicBezTo>
                    <a:pt x="4295" y="2333"/>
                    <a:pt x="4375" y="2227"/>
                    <a:pt x="4345" y="2119"/>
                  </a:cubicBezTo>
                  <a:cubicBezTo>
                    <a:pt x="4145" y="1386"/>
                    <a:pt x="3567" y="742"/>
                    <a:pt x="2762" y="354"/>
                  </a:cubicBezTo>
                  <a:cubicBezTo>
                    <a:pt x="2274" y="120"/>
                    <a:pt x="1750" y="1"/>
                    <a:pt x="12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36"/>
            <p:cNvSpPr/>
            <p:nvPr/>
          </p:nvSpPr>
          <p:spPr>
            <a:xfrm>
              <a:off x="8124984" y="2808707"/>
              <a:ext cx="141866" cy="73422"/>
            </a:xfrm>
            <a:custGeom>
              <a:avLst/>
              <a:gdLst/>
              <a:ahLst/>
              <a:cxnLst/>
              <a:rect l="l" t="t" r="r" b="b"/>
              <a:pathLst>
                <a:path w="4759" h="2463" extrusionOk="0">
                  <a:moveTo>
                    <a:pt x="4639" y="1"/>
                  </a:moveTo>
                  <a:lnTo>
                    <a:pt x="140" y="202"/>
                  </a:lnTo>
                  <a:lnTo>
                    <a:pt x="115" y="202"/>
                  </a:lnTo>
                  <a:lnTo>
                    <a:pt x="112" y="229"/>
                  </a:lnTo>
                  <a:cubicBezTo>
                    <a:pt x="0" y="1072"/>
                    <a:pt x="313" y="1876"/>
                    <a:pt x="971" y="2434"/>
                  </a:cubicBezTo>
                  <a:lnTo>
                    <a:pt x="1004" y="2462"/>
                  </a:lnTo>
                  <a:lnTo>
                    <a:pt x="1019" y="2421"/>
                  </a:lnTo>
                  <a:cubicBezTo>
                    <a:pt x="1315" y="1630"/>
                    <a:pt x="2089" y="1097"/>
                    <a:pt x="2941" y="1097"/>
                  </a:cubicBezTo>
                  <a:cubicBezTo>
                    <a:pt x="3502" y="1097"/>
                    <a:pt x="4040" y="1327"/>
                    <a:pt x="4428" y="1732"/>
                  </a:cubicBezTo>
                  <a:lnTo>
                    <a:pt x="4459" y="1767"/>
                  </a:lnTo>
                  <a:lnTo>
                    <a:pt x="4477" y="1725"/>
                  </a:lnTo>
                  <a:cubicBezTo>
                    <a:pt x="4700" y="1224"/>
                    <a:pt x="4759" y="636"/>
                    <a:pt x="4644" y="29"/>
                  </a:cubicBezTo>
                  <a:lnTo>
                    <a:pt x="4639"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36"/>
            <p:cNvSpPr/>
            <p:nvPr/>
          </p:nvSpPr>
          <p:spPr>
            <a:xfrm>
              <a:off x="8287475" y="2633934"/>
              <a:ext cx="192274" cy="174120"/>
            </a:xfrm>
            <a:custGeom>
              <a:avLst/>
              <a:gdLst/>
              <a:ahLst/>
              <a:cxnLst/>
              <a:rect l="l" t="t" r="r" b="b"/>
              <a:pathLst>
                <a:path w="6450" h="5841" extrusionOk="0">
                  <a:moveTo>
                    <a:pt x="3202" y="0"/>
                  </a:moveTo>
                  <a:cubicBezTo>
                    <a:pt x="2008" y="0"/>
                    <a:pt x="914" y="670"/>
                    <a:pt x="370" y="1733"/>
                  </a:cubicBezTo>
                  <a:cubicBezTo>
                    <a:pt x="37" y="2373"/>
                    <a:pt x="0" y="3142"/>
                    <a:pt x="265" y="3838"/>
                  </a:cubicBezTo>
                  <a:cubicBezTo>
                    <a:pt x="365" y="4098"/>
                    <a:pt x="503" y="4341"/>
                    <a:pt x="679" y="4557"/>
                  </a:cubicBezTo>
                  <a:cubicBezTo>
                    <a:pt x="1340" y="5369"/>
                    <a:pt x="2332" y="5840"/>
                    <a:pt x="3379" y="5840"/>
                  </a:cubicBezTo>
                  <a:cubicBezTo>
                    <a:pt x="3550" y="5840"/>
                    <a:pt x="3723" y="5827"/>
                    <a:pt x="3893" y="5802"/>
                  </a:cubicBezTo>
                  <a:cubicBezTo>
                    <a:pt x="3928" y="5799"/>
                    <a:pt x="3963" y="5795"/>
                    <a:pt x="3998" y="5789"/>
                  </a:cubicBezTo>
                  <a:lnTo>
                    <a:pt x="4011" y="5787"/>
                  </a:lnTo>
                  <a:cubicBezTo>
                    <a:pt x="4399" y="5716"/>
                    <a:pt x="4772" y="5577"/>
                    <a:pt x="5113" y="5379"/>
                  </a:cubicBezTo>
                  <a:cubicBezTo>
                    <a:pt x="5421" y="5201"/>
                    <a:pt x="5691" y="4962"/>
                    <a:pt x="5904" y="4677"/>
                  </a:cubicBezTo>
                  <a:cubicBezTo>
                    <a:pt x="6268" y="4194"/>
                    <a:pt x="6450" y="3598"/>
                    <a:pt x="6413" y="2996"/>
                  </a:cubicBezTo>
                  <a:lnTo>
                    <a:pt x="6415" y="2994"/>
                  </a:lnTo>
                  <a:lnTo>
                    <a:pt x="6413" y="2959"/>
                  </a:lnTo>
                  <a:cubicBezTo>
                    <a:pt x="6288" y="1332"/>
                    <a:pt x="4912" y="32"/>
                    <a:pt x="3279" y="0"/>
                  </a:cubicBezTo>
                  <a:lnTo>
                    <a:pt x="3216" y="0"/>
                  </a:lnTo>
                  <a:cubicBezTo>
                    <a:pt x="3211" y="0"/>
                    <a:pt x="3207" y="0"/>
                    <a:pt x="32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36"/>
            <p:cNvSpPr/>
            <p:nvPr/>
          </p:nvSpPr>
          <p:spPr>
            <a:xfrm>
              <a:off x="7925439" y="2627734"/>
              <a:ext cx="192185" cy="180798"/>
            </a:xfrm>
            <a:custGeom>
              <a:avLst/>
              <a:gdLst/>
              <a:ahLst/>
              <a:cxnLst/>
              <a:rect l="l" t="t" r="r" b="b"/>
              <a:pathLst>
                <a:path w="6447" h="6065" extrusionOk="0">
                  <a:moveTo>
                    <a:pt x="3208" y="0"/>
                  </a:moveTo>
                  <a:cubicBezTo>
                    <a:pt x="1467" y="0"/>
                    <a:pt x="35" y="1401"/>
                    <a:pt x="4" y="3151"/>
                  </a:cubicBezTo>
                  <a:cubicBezTo>
                    <a:pt x="0" y="3334"/>
                    <a:pt x="14" y="3519"/>
                    <a:pt x="42" y="3700"/>
                  </a:cubicBezTo>
                  <a:cubicBezTo>
                    <a:pt x="75" y="3915"/>
                    <a:pt x="138" y="4123"/>
                    <a:pt x="228" y="4319"/>
                  </a:cubicBezTo>
                  <a:cubicBezTo>
                    <a:pt x="341" y="4567"/>
                    <a:pt x="493" y="4793"/>
                    <a:pt x="681" y="4991"/>
                  </a:cubicBezTo>
                  <a:cubicBezTo>
                    <a:pt x="1333" y="5681"/>
                    <a:pt x="2238" y="6064"/>
                    <a:pt x="3172" y="6064"/>
                  </a:cubicBezTo>
                  <a:cubicBezTo>
                    <a:pt x="3347" y="6064"/>
                    <a:pt x="3523" y="6051"/>
                    <a:pt x="3698" y="6023"/>
                  </a:cubicBezTo>
                  <a:lnTo>
                    <a:pt x="3813" y="6003"/>
                  </a:lnTo>
                  <a:cubicBezTo>
                    <a:pt x="4760" y="5820"/>
                    <a:pt x="5586" y="5244"/>
                    <a:pt x="6087" y="4419"/>
                  </a:cubicBezTo>
                  <a:cubicBezTo>
                    <a:pt x="6190" y="4248"/>
                    <a:pt x="6270" y="4064"/>
                    <a:pt x="6325" y="3871"/>
                  </a:cubicBezTo>
                  <a:cubicBezTo>
                    <a:pt x="6381" y="3675"/>
                    <a:pt x="6411" y="3470"/>
                    <a:pt x="6416" y="3266"/>
                  </a:cubicBezTo>
                  <a:lnTo>
                    <a:pt x="6385" y="3259"/>
                  </a:lnTo>
                  <a:lnTo>
                    <a:pt x="6416" y="3259"/>
                  </a:lnTo>
                  <a:cubicBezTo>
                    <a:pt x="6446" y="1493"/>
                    <a:pt x="5032" y="30"/>
                    <a:pt x="32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36"/>
            <p:cNvSpPr/>
            <p:nvPr/>
          </p:nvSpPr>
          <p:spPr>
            <a:xfrm>
              <a:off x="7861170" y="2955638"/>
              <a:ext cx="273030" cy="147351"/>
            </a:xfrm>
            <a:custGeom>
              <a:avLst/>
              <a:gdLst/>
              <a:ahLst/>
              <a:cxnLst/>
              <a:rect l="l" t="t" r="r" b="b"/>
              <a:pathLst>
                <a:path w="9159" h="4943" extrusionOk="0">
                  <a:moveTo>
                    <a:pt x="977" y="0"/>
                  </a:moveTo>
                  <a:cubicBezTo>
                    <a:pt x="914" y="0"/>
                    <a:pt x="850" y="7"/>
                    <a:pt x="788" y="20"/>
                  </a:cubicBezTo>
                  <a:cubicBezTo>
                    <a:pt x="535" y="71"/>
                    <a:pt x="319" y="228"/>
                    <a:pt x="164" y="469"/>
                  </a:cubicBezTo>
                  <a:lnTo>
                    <a:pt x="161" y="476"/>
                  </a:lnTo>
                  <a:cubicBezTo>
                    <a:pt x="144" y="499"/>
                    <a:pt x="129" y="524"/>
                    <a:pt x="116" y="549"/>
                  </a:cubicBezTo>
                  <a:lnTo>
                    <a:pt x="1" y="772"/>
                  </a:lnTo>
                  <a:lnTo>
                    <a:pt x="56" y="802"/>
                  </a:lnTo>
                  <a:cubicBezTo>
                    <a:pt x="81" y="760"/>
                    <a:pt x="109" y="719"/>
                    <a:pt x="141" y="676"/>
                  </a:cubicBezTo>
                  <a:cubicBezTo>
                    <a:pt x="344" y="394"/>
                    <a:pt x="578" y="231"/>
                    <a:pt x="818" y="205"/>
                  </a:cubicBezTo>
                  <a:cubicBezTo>
                    <a:pt x="843" y="202"/>
                    <a:pt x="867" y="200"/>
                    <a:pt x="892" y="200"/>
                  </a:cubicBezTo>
                  <a:cubicBezTo>
                    <a:pt x="1071" y="200"/>
                    <a:pt x="1252" y="275"/>
                    <a:pt x="1429" y="424"/>
                  </a:cubicBezTo>
                  <a:cubicBezTo>
                    <a:pt x="394" y="3147"/>
                    <a:pt x="1725" y="4306"/>
                    <a:pt x="1782" y="4354"/>
                  </a:cubicBezTo>
                  <a:lnTo>
                    <a:pt x="1888" y="4444"/>
                  </a:lnTo>
                  <a:lnTo>
                    <a:pt x="1888" y="4444"/>
                  </a:lnTo>
                  <a:lnTo>
                    <a:pt x="1830" y="4317"/>
                  </a:lnTo>
                  <a:cubicBezTo>
                    <a:pt x="996" y="2523"/>
                    <a:pt x="1580" y="934"/>
                    <a:pt x="1785" y="477"/>
                  </a:cubicBezTo>
                  <a:cubicBezTo>
                    <a:pt x="1913" y="387"/>
                    <a:pt x="2042" y="341"/>
                    <a:pt x="2171" y="341"/>
                  </a:cubicBezTo>
                  <a:cubicBezTo>
                    <a:pt x="2215" y="341"/>
                    <a:pt x="2260" y="347"/>
                    <a:pt x="2304" y="358"/>
                  </a:cubicBezTo>
                  <a:cubicBezTo>
                    <a:pt x="2722" y="459"/>
                    <a:pt x="3072" y="1010"/>
                    <a:pt x="3293" y="1454"/>
                  </a:cubicBezTo>
                  <a:cubicBezTo>
                    <a:pt x="3366" y="1601"/>
                    <a:pt x="3548" y="1972"/>
                    <a:pt x="3644" y="2250"/>
                  </a:cubicBezTo>
                  <a:cubicBezTo>
                    <a:pt x="3579" y="4141"/>
                    <a:pt x="4621" y="4838"/>
                    <a:pt x="4664" y="4866"/>
                  </a:cubicBezTo>
                  <a:lnTo>
                    <a:pt x="4783" y="4943"/>
                  </a:lnTo>
                  <a:lnTo>
                    <a:pt x="4783" y="4943"/>
                  </a:lnTo>
                  <a:lnTo>
                    <a:pt x="4708" y="4825"/>
                  </a:lnTo>
                  <a:cubicBezTo>
                    <a:pt x="4065" y="3801"/>
                    <a:pt x="3970" y="2779"/>
                    <a:pt x="4004" y="2105"/>
                  </a:cubicBezTo>
                  <a:cubicBezTo>
                    <a:pt x="4022" y="1959"/>
                    <a:pt x="4060" y="1816"/>
                    <a:pt x="4117" y="1679"/>
                  </a:cubicBezTo>
                  <a:cubicBezTo>
                    <a:pt x="4253" y="1356"/>
                    <a:pt x="4476" y="1135"/>
                    <a:pt x="4726" y="1072"/>
                  </a:cubicBezTo>
                  <a:cubicBezTo>
                    <a:pt x="4776" y="1059"/>
                    <a:pt x="4827" y="1053"/>
                    <a:pt x="4878" y="1053"/>
                  </a:cubicBezTo>
                  <a:cubicBezTo>
                    <a:pt x="5052" y="1053"/>
                    <a:pt x="5232" y="1125"/>
                    <a:pt x="5407" y="1266"/>
                  </a:cubicBezTo>
                  <a:cubicBezTo>
                    <a:pt x="5720" y="1531"/>
                    <a:pt x="5936" y="1940"/>
                    <a:pt x="6071" y="2225"/>
                  </a:cubicBezTo>
                  <a:cubicBezTo>
                    <a:pt x="6137" y="2357"/>
                    <a:pt x="6211" y="2556"/>
                    <a:pt x="6269" y="2718"/>
                  </a:cubicBezTo>
                  <a:lnTo>
                    <a:pt x="6299" y="2799"/>
                  </a:lnTo>
                  <a:cubicBezTo>
                    <a:pt x="6317" y="2851"/>
                    <a:pt x="6340" y="2916"/>
                    <a:pt x="6367" y="2984"/>
                  </a:cubicBezTo>
                  <a:cubicBezTo>
                    <a:pt x="6409" y="3096"/>
                    <a:pt x="6455" y="3222"/>
                    <a:pt x="6485" y="3317"/>
                  </a:cubicBezTo>
                  <a:cubicBezTo>
                    <a:pt x="6482" y="3334"/>
                    <a:pt x="6480" y="3349"/>
                    <a:pt x="6482" y="3365"/>
                  </a:cubicBezTo>
                  <a:cubicBezTo>
                    <a:pt x="6489" y="3413"/>
                    <a:pt x="6514" y="3457"/>
                    <a:pt x="6552" y="3487"/>
                  </a:cubicBezTo>
                  <a:cubicBezTo>
                    <a:pt x="6583" y="3513"/>
                    <a:pt x="6622" y="3526"/>
                    <a:pt x="6663" y="3526"/>
                  </a:cubicBezTo>
                  <a:cubicBezTo>
                    <a:pt x="6669" y="3526"/>
                    <a:pt x="6675" y="3526"/>
                    <a:pt x="6682" y="3525"/>
                  </a:cubicBezTo>
                  <a:lnTo>
                    <a:pt x="6692" y="3525"/>
                  </a:lnTo>
                  <a:lnTo>
                    <a:pt x="6693" y="3528"/>
                  </a:lnTo>
                  <a:lnTo>
                    <a:pt x="6723" y="3520"/>
                  </a:lnTo>
                  <a:cubicBezTo>
                    <a:pt x="6913" y="3466"/>
                    <a:pt x="7099" y="3440"/>
                    <a:pt x="7279" y="3440"/>
                  </a:cubicBezTo>
                  <a:cubicBezTo>
                    <a:pt x="8099" y="3440"/>
                    <a:pt x="8783" y="3984"/>
                    <a:pt x="9098" y="4935"/>
                  </a:cubicBezTo>
                  <a:lnTo>
                    <a:pt x="9158" y="4920"/>
                  </a:lnTo>
                  <a:cubicBezTo>
                    <a:pt x="9019" y="4017"/>
                    <a:pt x="8248" y="3102"/>
                    <a:pt x="7228" y="3102"/>
                  </a:cubicBezTo>
                  <a:cubicBezTo>
                    <a:pt x="7178" y="3102"/>
                    <a:pt x="7127" y="3104"/>
                    <a:pt x="7076" y="3109"/>
                  </a:cubicBezTo>
                  <a:cubicBezTo>
                    <a:pt x="6991" y="3114"/>
                    <a:pt x="6908" y="3122"/>
                    <a:pt x="6823" y="3135"/>
                  </a:cubicBezTo>
                  <a:cubicBezTo>
                    <a:pt x="6798" y="3044"/>
                    <a:pt x="6768" y="2947"/>
                    <a:pt x="6738" y="2853"/>
                  </a:cubicBezTo>
                  <a:lnTo>
                    <a:pt x="6715" y="2778"/>
                  </a:lnTo>
                  <a:cubicBezTo>
                    <a:pt x="6703" y="2739"/>
                    <a:pt x="6692" y="2703"/>
                    <a:pt x="6682" y="2668"/>
                  </a:cubicBezTo>
                  <a:cubicBezTo>
                    <a:pt x="6668" y="2631"/>
                    <a:pt x="6655" y="2590"/>
                    <a:pt x="6640" y="2548"/>
                  </a:cubicBezTo>
                  <a:cubicBezTo>
                    <a:pt x="6585" y="2378"/>
                    <a:pt x="6522" y="2188"/>
                    <a:pt x="6459" y="2052"/>
                  </a:cubicBezTo>
                  <a:cubicBezTo>
                    <a:pt x="6256" y="1591"/>
                    <a:pt x="6049" y="1221"/>
                    <a:pt x="5700" y="919"/>
                  </a:cubicBezTo>
                  <a:cubicBezTo>
                    <a:pt x="5470" y="714"/>
                    <a:pt x="5190" y="606"/>
                    <a:pt x="4906" y="606"/>
                  </a:cubicBezTo>
                  <a:cubicBezTo>
                    <a:pt x="4820" y="606"/>
                    <a:pt x="4733" y="616"/>
                    <a:pt x="4648" y="636"/>
                  </a:cubicBezTo>
                  <a:cubicBezTo>
                    <a:pt x="4265" y="725"/>
                    <a:pt x="3940" y="1013"/>
                    <a:pt x="3784" y="1403"/>
                  </a:cubicBezTo>
                  <a:cubicBezTo>
                    <a:pt x="3777" y="1418"/>
                    <a:pt x="3771" y="1433"/>
                    <a:pt x="3766" y="1448"/>
                  </a:cubicBezTo>
                  <a:cubicBezTo>
                    <a:pt x="3519" y="955"/>
                    <a:pt x="3043" y="181"/>
                    <a:pt x="2441" y="35"/>
                  </a:cubicBezTo>
                  <a:cubicBezTo>
                    <a:pt x="2375" y="19"/>
                    <a:pt x="2308" y="11"/>
                    <a:pt x="2242" y="11"/>
                  </a:cubicBezTo>
                  <a:cubicBezTo>
                    <a:pt x="2045" y="11"/>
                    <a:pt x="1849" y="82"/>
                    <a:pt x="1657" y="221"/>
                  </a:cubicBezTo>
                  <a:cubicBezTo>
                    <a:pt x="1629" y="201"/>
                    <a:pt x="1600" y="181"/>
                    <a:pt x="1569" y="165"/>
                  </a:cubicBezTo>
                  <a:lnTo>
                    <a:pt x="1539" y="148"/>
                  </a:lnTo>
                  <a:lnTo>
                    <a:pt x="1530" y="166"/>
                  </a:lnTo>
                  <a:cubicBezTo>
                    <a:pt x="1355" y="57"/>
                    <a:pt x="1165" y="0"/>
                    <a:pt x="9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36"/>
            <p:cNvSpPr/>
            <p:nvPr/>
          </p:nvSpPr>
          <p:spPr>
            <a:xfrm>
              <a:off x="7338312" y="3327630"/>
              <a:ext cx="1749370" cy="460088"/>
            </a:xfrm>
            <a:custGeom>
              <a:avLst/>
              <a:gdLst/>
              <a:ahLst/>
              <a:cxnLst/>
              <a:rect l="l" t="t" r="r" b="b"/>
              <a:pathLst>
                <a:path w="58684" h="15434" extrusionOk="0">
                  <a:moveTo>
                    <a:pt x="46135" y="0"/>
                  </a:moveTo>
                  <a:lnTo>
                    <a:pt x="51199" y="4928"/>
                  </a:lnTo>
                  <a:cubicBezTo>
                    <a:pt x="50827" y="4957"/>
                    <a:pt x="50457" y="4985"/>
                    <a:pt x="50089" y="5017"/>
                  </a:cubicBezTo>
                  <a:lnTo>
                    <a:pt x="54583" y="9554"/>
                  </a:lnTo>
                  <a:cubicBezTo>
                    <a:pt x="54583" y="9554"/>
                    <a:pt x="35638" y="10825"/>
                    <a:pt x="31678" y="13397"/>
                  </a:cubicBezTo>
                  <a:cubicBezTo>
                    <a:pt x="30876" y="13918"/>
                    <a:pt x="29949" y="14209"/>
                    <a:pt x="28992" y="14209"/>
                  </a:cubicBezTo>
                  <a:lnTo>
                    <a:pt x="28740" y="14209"/>
                  </a:lnTo>
                  <a:cubicBezTo>
                    <a:pt x="27517" y="14209"/>
                    <a:pt x="26382" y="13696"/>
                    <a:pt x="25442" y="12914"/>
                  </a:cubicBezTo>
                  <a:cubicBezTo>
                    <a:pt x="25365" y="12851"/>
                    <a:pt x="25279" y="12801"/>
                    <a:pt x="25187" y="12763"/>
                  </a:cubicBezTo>
                  <a:cubicBezTo>
                    <a:pt x="21381" y="11165"/>
                    <a:pt x="10985" y="10424"/>
                    <a:pt x="2392" y="9713"/>
                  </a:cubicBezTo>
                  <a:lnTo>
                    <a:pt x="6914" y="5013"/>
                  </a:lnTo>
                  <a:cubicBezTo>
                    <a:pt x="6556" y="4983"/>
                    <a:pt x="6195" y="4955"/>
                    <a:pt x="5834" y="4927"/>
                  </a:cubicBezTo>
                  <a:lnTo>
                    <a:pt x="10629" y="260"/>
                  </a:lnTo>
                  <a:cubicBezTo>
                    <a:pt x="10296" y="252"/>
                    <a:pt x="10024" y="250"/>
                    <a:pt x="9824" y="250"/>
                  </a:cubicBezTo>
                  <a:cubicBezTo>
                    <a:pt x="9569" y="250"/>
                    <a:pt x="9430" y="253"/>
                    <a:pt x="9430" y="253"/>
                  </a:cubicBezTo>
                  <a:lnTo>
                    <a:pt x="325" y="9858"/>
                  </a:lnTo>
                  <a:cubicBezTo>
                    <a:pt x="0" y="10203"/>
                    <a:pt x="207" y="10757"/>
                    <a:pt x="684" y="10822"/>
                  </a:cubicBezTo>
                  <a:lnTo>
                    <a:pt x="24233" y="14006"/>
                  </a:lnTo>
                  <a:cubicBezTo>
                    <a:pt x="24513" y="14042"/>
                    <a:pt x="24764" y="14199"/>
                    <a:pt x="24919" y="14435"/>
                  </a:cubicBezTo>
                  <a:lnTo>
                    <a:pt x="25092" y="14705"/>
                  </a:lnTo>
                  <a:cubicBezTo>
                    <a:pt x="25269" y="14973"/>
                    <a:pt x="25553" y="15153"/>
                    <a:pt x="25873" y="15199"/>
                  </a:cubicBezTo>
                  <a:cubicBezTo>
                    <a:pt x="26899" y="15354"/>
                    <a:pt x="27907" y="15434"/>
                    <a:pt x="28894" y="15434"/>
                  </a:cubicBezTo>
                  <a:cubicBezTo>
                    <a:pt x="29834" y="15434"/>
                    <a:pt x="30755" y="15361"/>
                    <a:pt x="31656" y="15211"/>
                  </a:cubicBezTo>
                  <a:cubicBezTo>
                    <a:pt x="31973" y="15159"/>
                    <a:pt x="32254" y="14974"/>
                    <a:pt x="32425" y="14703"/>
                  </a:cubicBezTo>
                  <a:lnTo>
                    <a:pt x="32632" y="14370"/>
                  </a:lnTo>
                  <a:cubicBezTo>
                    <a:pt x="32755" y="14172"/>
                    <a:pt x="32948" y="14026"/>
                    <a:pt x="33171" y="13961"/>
                  </a:cubicBezTo>
                  <a:cubicBezTo>
                    <a:pt x="38663" y="12343"/>
                    <a:pt x="47881" y="11513"/>
                    <a:pt x="57933" y="10857"/>
                  </a:cubicBezTo>
                  <a:cubicBezTo>
                    <a:pt x="58454" y="10824"/>
                    <a:pt x="58684" y="10206"/>
                    <a:pt x="58303" y="9860"/>
                  </a:cubicBezTo>
                  <a:lnTo>
                    <a:pt x="54498" y="6396"/>
                  </a:lnTo>
                  <a:lnTo>
                    <a:pt x="53160" y="5180"/>
                  </a:lnTo>
                  <a:cubicBezTo>
                    <a:pt x="53090" y="5326"/>
                    <a:pt x="52975" y="5446"/>
                    <a:pt x="52834" y="5524"/>
                  </a:cubicBezTo>
                  <a:cubicBezTo>
                    <a:pt x="52685" y="5604"/>
                    <a:pt x="52518" y="5647"/>
                    <a:pt x="52349" y="5647"/>
                  </a:cubicBezTo>
                  <a:cubicBezTo>
                    <a:pt x="52331" y="5647"/>
                    <a:pt x="52314" y="5647"/>
                    <a:pt x="52296" y="5646"/>
                  </a:cubicBezTo>
                  <a:cubicBezTo>
                    <a:pt x="51759" y="5626"/>
                    <a:pt x="50866" y="4900"/>
                    <a:pt x="50132" y="2422"/>
                  </a:cubicBezTo>
                  <a:lnTo>
                    <a:pt x="48010" y="491"/>
                  </a:lnTo>
                  <a:lnTo>
                    <a:pt x="47742" y="250"/>
                  </a:lnTo>
                  <a:cubicBezTo>
                    <a:pt x="47212" y="138"/>
                    <a:pt x="46676" y="53"/>
                    <a:pt x="461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6"/>
            <p:cNvSpPr/>
            <p:nvPr/>
          </p:nvSpPr>
          <p:spPr>
            <a:xfrm>
              <a:off x="8765231" y="3338451"/>
              <a:ext cx="206822" cy="183630"/>
            </a:xfrm>
            <a:custGeom>
              <a:avLst/>
              <a:gdLst/>
              <a:ahLst/>
              <a:cxnLst/>
              <a:rect l="l" t="t" r="r" b="b"/>
              <a:pathLst>
                <a:path w="6938" h="6160" extrusionOk="0">
                  <a:moveTo>
                    <a:pt x="1257" y="1"/>
                  </a:moveTo>
                  <a:cubicBezTo>
                    <a:pt x="769" y="1"/>
                    <a:pt x="371" y="38"/>
                    <a:pt x="134" y="67"/>
                  </a:cubicBezTo>
                  <a:lnTo>
                    <a:pt x="1" y="83"/>
                  </a:lnTo>
                  <a:lnTo>
                    <a:pt x="2210" y="2094"/>
                  </a:lnTo>
                  <a:cubicBezTo>
                    <a:pt x="3093" y="5065"/>
                    <a:pt x="4129" y="5334"/>
                    <a:pt x="4425" y="5346"/>
                  </a:cubicBezTo>
                  <a:cubicBezTo>
                    <a:pt x="4440" y="5347"/>
                    <a:pt x="4456" y="5347"/>
                    <a:pt x="4471" y="5347"/>
                  </a:cubicBezTo>
                  <a:cubicBezTo>
                    <a:pt x="4654" y="5347"/>
                    <a:pt x="4833" y="5302"/>
                    <a:pt x="4994" y="5216"/>
                  </a:cubicBezTo>
                  <a:cubicBezTo>
                    <a:pt x="5124" y="5145"/>
                    <a:pt x="5232" y="5041"/>
                    <a:pt x="5309" y="4915"/>
                  </a:cubicBezTo>
                  <a:lnTo>
                    <a:pt x="6677" y="6160"/>
                  </a:lnTo>
                  <a:lnTo>
                    <a:pt x="6692" y="6042"/>
                  </a:lnTo>
                  <a:cubicBezTo>
                    <a:pt x="6938" y="4023"/>
                    <a:pt x="6542" y="2477"/>
                    <a:pt x="5513" y="1448"/>
                  </a:cubicBezTo>
                  <a:cubicBezTo>
                    <a:pt x="4303" y="238"/>
                    <a:pt x="2493" y="1"/>
                    <a:pt x="1257" y="1"/>
                  </a:cubicBezTo>
                  <a:close/>
                </a:path>
              </a:pathLst>
            </a:custGeom>
            <a:solidFill>
              <a:srgbClr val="C77B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36"/>
            <p:cNvSpPr/>
            <p:nvPr/>
          </p:nvSpPr>
          <p:spPr>
            <a:xfrm>
              <a:off x="7406575" y="3475634"/>
              <a:ext cx="1562044" cy="276905"/>
            </a:xfrm>
            <a:custGeom>
              <a:avLst/>
              <a:gdLst/>
              <a:ahLst/>
              <a:cxnLst/>
              <a:rect l="l" t="t" r="r" b="b"/>
              <a:pathLst>
                <a:path w="52400" h="9289" extrusionOk="0">
                  <a:moveTo>
                    <a:pt x="12256" y="3522"/>
                  </a:moveTo>
                  <a:cubicBezTo>
                    <a:pt x="16521" y="3522"/>
                    <a:pt x="21050" y="4190"/>
                    <a:pt x="24114" y="7054"/>
                  </a:cubicBezTo>
                  <a:cubicBezTo>
                    <a:pt x="21953" y="5268"/>
                    <a:pt x="18923" y="4236"/>
                    <a:pt x="14901" y="3913"/>
                  </a:cubicBezTo>
                  <a:cubicBezTo>
                    <a:pt x="13780" y="3822"/>
                    <a:pt x="12643" y="3785"/>
                    <a:pt x="11513" y="3785"/>
                  </a:cubicBezTo>
                  <a:cubicBezTo>
                    <a:pt x="9149" y="3785"/>
                    <a:pt x="6817" y="3947"/>
                    <a:pt x="4730" y="4116"/>
                  </a:cubicBezTo>
                  <a:lnTo>
                    <a:pt x="4729" y="4116"/>
                  </a:lnTo>
                  <a:cubicBezTo>
                    <a:pt x="6332" y="3875"/>
                    <a:pt x="7800" y="3713"/>
                    <a:pt x="9186" y="3620"/>
                  </a:cubicBezTo>
                  <a:cubicBezTo>
                    <a:pt x="10176" y="3562"/>
                    <a:pt x="11208" y="3522"/>
                    <a:pt x="12256" y="3522"/>
                  </a:cubicBezTo>
                  <a:close/>
                  <a:moveTo>
                    <a:pt x="39925" y="3522"/>
                  </a:moveTo>
                  <a:cubicBezTo>
                    <a:pt x="40972" y="3522"/>
                    <a:pt x="42004" y="3562"/>
                    <a:pt x="42994" y="3620"/>
                  </a:cubicBezTo>
                  <a:cubicBezTo>
                    <a:pt x="44382" y="3713"/>
                    <a:pt x="45850" y="3876"/>
                    <a:pt x="47453" y="4116"/>
                  </a:cubicBezTo>
                  <a:cubicBezTo>
                    <a:pt x="45365" y="3947"/>
                    <a:pt x="43033" y="3785"/>
                    <a:pt x="40668" y="3785"/>
                  </a:cubicBezTo>
                  <a:cubicBezTo>
                    <a:pt x="39538" y="3785"/>
                    <a:pt x="38401" y="3822"/>
                    <a:pt x="37279" y="3913"/>
                  </a:cubicBezTo>
                  <a:cubicBezTo>
                    <a:pt x="33259" y="4236"/>
                    <a:pt x="30229" y="5268"/>
                    <a:pt x="28067" y="7054"/>
                  </a:cubicBezTo>
                  <a:cubicBezTo>
                    <a:pt x="31131" y="4191"/>
                    <a:pt x="35661" y="3522"/>
                    <a:pt x="39925" y="3522"/>
                  </a:cubicBezTo>
                  <a:close/>
                  <a:moveTo>
                    <a:pt x="39572" y="4615"/>
                  </a:moveTo>
                  <a:cubicBezTo>
                    <a:pt x="40335" y="4615"/>
                    <a:pt x="41087" y="4644"/>
                    <a:pt x="41814" y="4697"/>
                  </a:cubicBezTo>
                  <a:cubicBezTo>
                    <a:pt x="37345" y="4812"/>
                    <a:pt x="32785" y="5249"/>
                    <a:pt x="29162" y="7193"/>
                  </a:cubicBezTo>
                  <a:cubicBezTo>
                    <a:pt x="28857" y="7360"/>
                    <a:pt x="28562" y="7543"/>
                    <a:pt x="28280" y="7741"/>
                  </a:cubicBezTo>
                  <a:cubicBezTo>
                    <a:pt x="31026" y="5441"/>
                    <a:pt x="35456" y="4615"/>
                    <a:pt x="39572" y="4615"/>
                  </a:cubicBezTo>
                  <a:close/>
                  <a:moveTo>
                    <a:pt x="12609" y="4616"/>
                  </a:moveTo>
                  <a:cubicBezTo>
                    <a:pt x="16726" y="4616"/>
                    <a:pt x="21160" y="5442"/>
                    <a:pt x="23904" y="7743"/>
                  </a:cubicBezTo>
                  <a:cubicBezTo>
                    <a:pt x="23619" y="7543"/>
                    <a:pt x="23325" y="7360"/>
                    <a:pt x="23020" y="7193"/>
                  </a:cubicBezTo>
                  <a:cubicBezTo>
                    <a:pt x="19399" y="5249"/>
                    <a:pt x="14838" y="4812"/>
                    <a:pt x="10368" y="4697"/>
                  </a:cubicBezTo>
                  <a:cubicBezTo>
                    <a:pt x="11095" y="4644"/>
                    <a:pt x="11847" y="4616"/>
                    <a:pt x="12609" y="4616"/>
                  </a:cubicBezTo>
                  <a:close/>
                  <a:moveTo>
                    <a:pt x="4607" y="0"/>
                  </a:moveTo>
                  <a:lnTo>
                    <a:pt x="0" y="4787"/>
                  </a:lnTo>
                  <a:lnTo>
                    <a:pt x="99" y="4795"/>
                  </a:lnTo>
                  <a:cubicBezTo>
                    <a:pt x="768" y="4850"/>
                    <a:pt x="1448" y="4907"/>
                    <a:pt x="2136" y="4961"/>
                  </a:cubicBezTo>
                  <a:cubicBezTo>
                    <a:pt x="10218" y="5621"/>
                    <a:pt x="19377" y="6370"/>
                    <a:pt x="22880" y="7841"/>
                  </a:cubicBezTo>
                  <a:cubicBezTo>
                    <a:pt x="22967" y="7876"/>
                    <a:pt x="23048" y="7924"/>
                    <a:pt x="23122" y="7984"/>
                  </a:cubicBezTo>
                  <a:cubicBezTo>
                    <a:pt x="24147" y="8836"/>
                    <a:pt x="25299" y="9289"/>
                    <a:pt x="26450" y="9289"/>
                  </a:cubicBezTo>
                  <a:lnTo>
                    <a:pt x="26702" y="9289"/>
                  </a:lnTo>
                  <a:cubicBezTo>
                    <a:pt x="27650" y="9289"/>
                    <a:pt x="28587" y="9006"/>
                    <a:pt x="29413" y="8468"/>
                  </a:cubicBezTo>
                  <a:cubicBezTo>
                    <a:pt x="33319" y="5933"/>
                    <a:pt x="52108" y="4647"/>
                    <a:pt x="52298" y="4634"/>
                  </a:cubicBezTo>
                  <a:lnTo>
                    <a:pt x="52399" y="4627"/>
                  </a:lnTo>
                  <a:lnTo>
                    <a:pt x="47832" y="18"/>
                  </a:lnTo>
                  <a:lnTo>
                    <a:pt x="47817" y="2"/>
                  </a:lnTo>
                  <a:lnTo>
                    <a:pt x="47798" y="3"/>
                  </a:lnTo>
                  <a:cubicBezTo>
                    <a:pt x="47433" y="35"/>
                    <a:pt x="47070" y="67"/>
                    <a:pt x="46711" y="98"/>
                  </a:cubicBezTo>
                  <a:lnTo>
                    <a:pt x="46617" y="107"/>
                  </a:lnTo>
                  <a:lnTo>
                    <a:pt x="49858" y="3640"/>
                  </a:lnTo>
                  <a:cubicBezTo>
                    <a:pt x="46521" y="2814"/>
                    <a:pt x="43420" y="2404"/>
                    <a:pt x="40584" y="2404"/>
                  </a:cubicBezTo>
                  <a:cubicBezTo>
                    <a:pt x="34475" y="2404"/>
                    <a:pt x="29591" y="4307"/>
                    <a:pt x="26209" y="8064"/>
                  </a:cubicBezTo>
                  <a:cubicBezTo>
                    <a:pt x="22828" y="4307"/>
                    <a:pt x="17944" y="2404"/>
                    <a:pt x="11836" y="2404"/>
                  </a:cubicBezTo>
                  <a:cubicBezTo>
                    <a:pt x="8999" y="2404"/>
                    <a:pt x="5899" y="2814"/>
                    <a:pt x="2562" y="3640"/>
                  </a:cubicBezTo>
                  <a:lnTo>
                    <a:pt x="5804" y="103"/>
                  </a:lnTo>
                  <a:lnTo>
                    <a:pt x="5711" y="95"/>
                  </a:lnTo>
                  <a:cubicBezTo>
                    <a:pt x="5353" y="63"/>
                    <a:pt x="4992" y="32"/>
                    <a:pt x="4629" y="2"/>
                  </a:cubicBezTo>
                  <a:lnTo>
                    <a:pt x="4607"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36"/>
            <p:cNvSpPr/>
            <p:nvPr/>
          </p:nvSpPr>
          <p:spPr>
            <a:xfrm>
              <a:off x="8211759" y="3579103"/>
              <a:ext cx="646311" cy="139004"/>
            </a:xfrm>
            <a:custGeom>
              <a:avLst/>
              <a:gdLst/>
              <a:ahLst/>
              <a:cxnLst/>
              <a:rect l="l" t="t" r="r" b="b"/>
              <a:pathLst>
                <a:path w="21681" h="4663" extrusionOk="0">
                  <a:moveTo>
                    <a:pt x="12850" y="1"/>
                  </a:moveTo>
                  <a:cubicBezTo>
                    <a:pt x="8101" y="1"/>
                    <a:pt x="3034" y="830"/>
                    <a:pt x="0" y="4663"/>
                  </a:cubicBezTo>
                  <a:cubicBezTo>
                    <a:pt x="2587" y="1777"/>
                    <a:pt x="6543" y="788"/>
                    <a:pt x="10273" y="489"/>
                  </a:cubicBezTo>
                  <a:cubicBezTo>
                    <a:pt x="11403" y="397"/>
                    <a:pt x="12535" y="359"/>
                    <a:pt x="13667" y="359"/>
                  </a:cubicBezTo>
                  <a:cubicBezTo>
                    <a:pt x="16340" y="359"/>
                    <a:pt x="19016" y="571"/>
                    <a:pt x="21680" y="793"/>
                  </a:cubicBezTo>
                  <a:cubicBezTo>
                    <a:pt x="19796" y="480"/>
                    <a:pt x="17897" y="231"/>
                    <a:pt x="15988" y="102"/>
                  </a:cubicBezTo>
                  <a:cubicBezTo>
                    <a:pt x="14976" y="43"/>
                    <a:pt x="13921" y="1"/>
                    <a:pt x="1285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36"/>
            <p:cNvSpPr/>
            <p:nvPr/>
          </p:nvSpPr>
          <p:spPr>
            <a:xfrm>
              <a:off x="8227975" y="3611953"/>
              <a:ext cx="450787" cy="112861"/>
            </a:xfrm>
            <a:custGeom>
              <a:avLst/>
              <a:gdLst/>
              <a:ahLst/>
              <a:cxnLst/>
              <a:rect l="l" t="t" r="r" b="b"/>
              <a:pathLst>
                <a:path w="15122" h="3786" extrusionOk="0">
                  <a:moveTo>
                    <a:pt x="12066" y="1"/>
                  </a:moveTo>
                  <a:cubicBezTo>
                    <a:pt x="7759" y="1"/>
                    <a:pt x="2734" y="896"/>
                    <a:pt x="1" y="3785"/>
                  </a:cubicBezTo>
                  <a:cubicBezTo>
                    <a:pt x="503" y="3356"/>
                    <a:pt x="1049" y="2980"/>
                    <a:pt x="1628" y="2662"/>
                  </a:cubicBezTo>
                  <a:cubicBezTo>
                    <a:pt x="5578" y="543"/>
                    <a:pt x="10702" y="230"/>
                    <a:pt x="15121" y="152"/>
                  </a:cubicBezTo>
                  <a:cubicBezTo>
                    <a:pt x="14179" y="57"/>
                    <a:pt x="13145" y="1"/>
                    <a:pt x="1206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36"/>
            <p:cNvSpPr/>
            <p:nvPr/>
          </p:nvSpPr>
          <p:spPr>
            <a:xfrm>
              <a:off x="7475137" y="3478406"/>
              <a:ext cx="1426438" cy="241789"/>
            </a:xfrm>
            <a:custGeom>
              <a:avLst/>
              <a:gdLst/>
              <a:ahLst/>
              <a:cxnLst/>
              <a:rect l="l" t="t" r="r" b="b"/>
              <a:pathLst>
                <a:path w="47851" h="8111" extrusionOk="0">
                  <a:moveTo>
                    <a:pt x="3404" y="0"/>
                  </a:moveTo>
                  <a:lnTo>
                    <a:pt x="1" y="3712"/>
                  </a:lnTo>
                  <a:lnTo>
                    <a:pt x="152" y="3673"/>
                  </a:lnTo>
                  <a:cubicBezTo>
                    <a:pt x="3537" y="2825"/>
                    <a:pt x="6680" y="2403"/>
                    <a:pt x="9550" y="2403"/>
                  </a:cubicBezTo>
                  <a:cubicBezTo>
                    <a:pt x="15653" y="2403"/>
                    <a:pt x="20527" y="4310"/>
                    <a:pt x="23892" y="8072"/>
                  </a:cubicBezTo>
                  <a:lnTo>
                    <a:pt x="23926" y="8111"/>
                  </a:lnTo>
                  <a:lnTo>
                    <a:pt x="23961" y="8072"/>
                  </a:lnTo>
                  <a:cubicBezTo>
                    <a:pt x="27325" y="4311"/>
                    <a:pt x="32198" y="2404"/>
                    <a:pt x="38301" y="2404"/>
                  </a:cubicBezTo>
                  <a:cubicBezTo>
                    <a:pt x="41172" y="2404"/>
                    <a:pt x="44315" y="2826"/>
                    <a:pt x="47701" y="3675"/>
                  </a:cubicBezTo>
                  <a:lnTo>
                    <a:pt x="47851" y="3712"/>
                  </a:lnTo>
                  <a:lnTo>
                    <a:pt x="47851" y="3712"/>
                  </a:lnTo>
                  <a:lnTo>
                    <a:pt x="44466" y="20"/>
                  </a:lnTo>
                  <a:lnTo>
                    <a:pt x="44451" y="4"/>
                  </a:lnTo>
                  <a:lnTo>
                    <a:pt x="44427" y="5"/>
                  </a:lnTo>
                  <a:cubicBezTo>
                    <a:pt x="38654" y="528"/>
                    <a:pt x="34273" y="1285"/>
                    <a:pt x="31036" y="2319"/>
                  </a:cubicBezTo>
                  <a:cubicBezTo>
                    <a:pt x="27200" y="3544"/>
                    <a:pt x="24878" y="5165"/>
                    <a:pt x="23944" y="7273"/>
                  </a:cubicBezTo>
                  <a:cubicBezTo>
                    <a:pt x="23007" y="5163"/>
                    <a:pt x="20682" y="3540"/>
                    <a:pt x="16841" y="2315"/>
                  </a:cubicBezTo>
                  <a:cubicBezTo>
                    <a:pt x="13598" y="1282"/>
                    <a:pt x="9211" y="524"/>
                    <a:pt x="3427" y="4"/>
                  </a:cubicBezTo>
                  <a:lnTo>
                    <a:pt x="340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6"/>
            <p:cNvSpPr/>
            <p:nvPr/>
          </p:nvSpPr>
          <p:spPr>
            <a:xfrm>
              <a:off x="7510670" y="3579103"/>
              <a:ext cx="646311" cy="139004"/>
            </a:xfrm>
            <a:custGeom>
              <a:avLst/>
              <a:gdLst/>
              <a:ahLst/>
              <a:cxnLst/>
              <a:rect l="l" t="t" r="r" b="b"/>
              <a:pathLst>
                <a:path w="21681" h="4663" extrusionOk="0">
                  <a:moveTo>
                    <a:pt x="8830" y="1"/>
                  </a:moveTo>
                  <a:cubicBezTo>
                    <a:pt x="7759" y="1"/>
                    <a:pt x="6704" y="43"/>
                    <a:pt x="5692" y="102"/>
                  </a:cubicBezTo>
                  <a:cubicBezTo>
                    <a:pt x="3782" y="231"/>
                    <a:pt x="1886" y="480"/>
                    <a:pt x="0" y="793"/>
                  </a:cubicBezTo>
                  <a:cubicBezTo>
                    <a:pt x="2664" y="571"/>
                    <a:pt x="5341" y="359"/>
                    <a:pt x="8013" y="359"/>
                  </a:cubicBezTo>
                  <a:cubicBezTo>
                    <a:pt x="9146" y="359"/>
                    <a:pt x="10278" y="397"/>
                    <a:pt x="11408" y="489"/>
                  </a:cubicBezTo>
                  <a:cubicBezTo>
                    <a:pt x="15138" y="788"/>
                    <a:pt x="19094" y="1778"/>
                    <a:pt x="21680" y="4663"/>
                  </a:cubicBezTo>
                  <a:cubicBezTo>
                    <a:pt x="18646" y="830"/>
                    <a:pt x="13580" y="1"/>
                    <a:pt x="883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36"/>
            <p:cNvSpPr/>
            <p:nvPr/>
          </p:nvSpPr>
          <p:spPr>
            <a:xfrm>
              <a:off x="7689974" y="3611953"/>
              <a:ext cx="450757" cy="112861"/>
            </a:xfrm>
            <a:custGeom>
              <a:avLst/>
              <a:gdLst/>
              <a:ahLst/>
              <a:cxnLst/>
              <a:rect l="l" t="t" r="r" b="b"/>
              <a:pathLst>
                <a:path w="15121" h="3786" extrusionOk="0">
                  <a:moveTo>
                    <a:pt x="3055" y="1"/>
                  </a:moveTo>
                  <a:cubicBezTo>
                    <a:pt x="1976" y="1"/>
                    <a:pt x="942" y="57"/>
                    <a:pt x="0" y="152"/>
                  </a:cubicBezTo>
                  <a:cubicBezTo>
                    <a:pt x="4419" y="230"/>
                    <a:pt x="9544" y="543"/>
                    <a:pt x="13493" y="2662"/>
                  </a:cubicBezTo>
                  <a:cubicBezTo>
                    <a:pt x="14072" y="2980"/>
                    <a:pt x="14618" y="3356"/>
                    <a:pt x="15121" y="3785"/>
                  </a:cubicBezTo>
                  <a:cubicBezTo>
                    <a:pt x="12387" y="896"/>
                    <a:pt x="7363" y="1"/>
                    <a:pt x="305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36"/>
            <p:cNvSpPr/>
            <p:nvPr/>
          </p:nvSpPr>
          <p:spPr>
            <a:xfrm>
              <a:off x="8210716" y="3577791"/>
              <a:ext cx="647533" cy="141210"/>
            </a:xfrm>
            <a:custGeom>
              <a:avLst/>
              <a:gdLst/>
              <a:ahLst/>
              <a:cxnLst/>
              <a:rect l="l" t="t" r="r" b="b"/>
              <a:pathLst>
                <a:path w="21722" h="4737" extrusionOk="0">
                  <a:moveTo>
                    <a:pt x="12949" y="1"/>
                  </a:moveTo>
                  <a:cubicBezTo>
                    <a:pt x="8160" y="1"/>
                    <a:pt x="3034" y="844"/>
                    <a:pt x="0" y="4677"/>
                  </a:cubicBezTo>
                  <a:lnTo>
                    <a:pt x="70" y="4737"/>
                  </a:lnTo>
                  <a:cubicBezTo>
                    <a:pt x="2237" y="2320"/>
                    <a:pt x="5586" y="959"/>
                    <a:pt x="10313" y="577"/>
                  </a:cubicBezTo>
                  <a:cubicBezTo>
                    <a:pt x="11431" y="487"/>
                    <a:pt x="12566" y="450"/>
                    <a:pt x="13693" y="450"/>
                  </a:cubicBezTo>
                  <a:cubicBezTo>
                    <a:pt x="16535" y="450"/>
                    <a:pt x="19331" y="685"/>
                    <a:pt x="21710" y="884"/>
                  </a:cubicBezTo>
                  <a:lnTo>
                    <a:pt x="21722" y="791"/>
                  </a:lnTo>
                  <a:cubicBezTo>
                    <a:pt x="19627" y="443"/>
                    <a:pt x="17762" y="216"/>
                    <a:pt x="16025" y="100"/>
                  </a:cubicBezTo>
                  <a:cubicBezTo>
                    <a:pt x="15033" y="41"/>
                    <a:pt x="13999" y="1"/>
                    <a:pt x="1294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36"/>
            <p:cNvSpPr/>
            <p:nvPr/>
          </p:nvSpPr>
          <p:spPr>
            <a:xfrm>
              <a:off x="8226932" y="3610462"/>
              <a:ext cx="451979" cy="115395"/>
            </a:xfrm>
            <a:custGeom>
              <a:avLst/>
              <a:gdLst/>
              <a:ahLst/>
              <a:cxnLst/>
              <a:rect l="l" t="t" r="r" b="b"/>
              <a:pathLst>
                <a:path w="15162" h="3871" extrusionOk="0">
                  <a:moveTo>
                    <a:pt x="12054" y="0"/>
                  </a:moveTo>
                  <a:cubicBezTo>
                    <a:pt x="7550" y="0"/>
                    <a:pt x="2665" y="987"/>
                    <a:pt x="1" y="3804"/>
                  </a:cubicBezTo>
                  <a:lnTo>
                    <a:pt x="66" y="3870"/>
                  </a:lnTo>
                  <a:cubicBezTo>
                    <a:pt x="566" y="3444"/>
                    <a:pt x="1109" y="3070"/>
                    <a:pt x="1687" y="2752"/>
                  </a:cubicBezTo>
                  <a:cubicBezTo>
                    <a:pt x="5525" y="693"/>
                    <a:pt x="10428" y="332"/>
                    <a:pt x="15156" y="247"/>
                  </a:cubicBezTo>
                  <a:lnTo>
                    <a:pt x="15161" y="156"/>
                  </a:lnTo>
                  <a:cubicBezTo>
                    <a:pt x="14170" y="56"/>
                    <a:pt x="13123" y="0"/>
                    <a:pt x="1205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36"/>
            <p:cNvSpPr/>
            <p:nvPr/>
          </p:nvSpPr>
          <p:spPr>
            <a:xfrm>
              <a:off x="7510461" y="3577821"/>
              <a:ext cx="647592" cy="141180"/>
            </a:xfrm>
            <a:custGeom>
              <a:avLst/>
              <a:gdLst/>
              <a:ahLst/>
              <a:cxnLst/>
              <a:rect l="l" t="t" r="r" b="b"/>
              <a:pathLst>
                <a:path w="21724" h="4736" extrusionOk="0">
                  <a:moveTo>
                    <a:pt x="8769" y="1"/>
                  </a:moveTo>
                  <a:cubicBezTo>
                    <a:pt x="7721" y="1"/>
                    <a:pt x="6688" y="41"/>
                    <a:pt x="5698" y="99"/>
                  </a:cubicBezTo>
                  <a:cubicBezTo>
                    <a:pt x="3960" y="215"/>
                    <a:pt x="2096" y="442"/>
                    <a:pt x="1" y="791"/>
                  </a:cubicBezTo>
                  <a:lnTo>
                    <a:pt x="12" y="883"/>
                  </a:lnTo>
                  <a:cubicBezTo>
                    <a:pt x="2392" y="684"/>
                    <a:pt x="5190" y="450"/>
                    <a:pt x="8033" y="450"/>
                  </a:cubicBezTo>
                  <a:cubicBezTo>
                    <a:pt x="9160" y="450"/>
                    <a:pt x="10294" y="486"/>
                    <a:pt x="11411" y="576"/>
                  </a:cubicBezTo>
                  <a:cubicBezTo>
                    <a:pt x="16135" y="958"/>
                    <a:pt x="19485" y="2319"/>
                    <a:pt x="21652" y="4736"/>
                  </a:cubicBezTo>
                  <a:lnTo>
                    <a:pt x="21724" y="4676"/>
                  </a:lnTo>
                  <a:cubicBezTo>
                    <a:pt x="18688" y="841"/>
                    <a:pt x="13560" y="1"/>
                    <a:pt x="8769"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36"/>
            <p:cNvSpPr/>
            <p:nvPr/>
          </p:nvSpPr>
          <p:spPr>
            <a:xfrm>
              <a:off x="7689825" y="3610462"/>
              <a:ext cx="451949" cy="115395"/>
            </a:xfrm>
            <a:custGeom>
              <a:avLst/>
              <a:gdLst/>
              <a:ahLst/>
              <a:cxnLst/>
              <a:rect l="l" t="t" r="r" b="b"/>
              <a:pathLst>
                <a:path w="15161" h="3871" extrusionOk="0">
                  <a:moveTo>
                    <a:pt x="3108" y="0"/>
                  </a:moveTo>
                  <a:cubicBezTo>
                    <a:pt x="2039" y="0"/>
                    <a:pt x="991" y="56"/>
                    <a:pt x="0" y="156"/>
                  </a:cubicBezTo>
                  <a:lnTo>
                    <a:pt x="5" y="247"/>
                  </a:lnTo>
                  <a:cubicBezTo>
                    <a:pt x="4734" y="330"/>
                    <a:pt x="9637" y="693"/>
                    <a:pt x="13475" y="2752"/>
                  </a:cubicBezTo>
                  <a:cubicBezTo>
                    <a:pt x="14052" y="3070"/>
                    <a:pt x="14595" y="3444"/>
                    <a:pt x="15096" y="3870"/>
                  </a:cubicBezTo>
                  <a:lnTo>
                    <a:pt x="15161" y="3804"/>
                  </a:lnTo>
                  <a:cubicBezTo>
                    <a:pt x="12496" y="987"/>
                    <a:pt x="7611" y="0"/>
                    <a:pt x="310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36"/>
            <p:cNvSpPr/>
            <p:nvPr/>
          </p:nvSpPr>
          <p:spPr>
            <a:xfrm>
              <a:off x="8188329" y="3285569"/>
              <a:ext cx="676240" cy="413137"/>
            </a:xfrm>
            <a:custGeom>
              <a:avLst/>
              <a:gdLst/>
              <a:ahLst/>
              <a:cxnLst/>
              <a:rect l="l" t="t" r="r" b="b"/>
              <a:pathLst>
                <a:path w="22685" h="13859" extrusionOk="0">
                  <a:moveTo>
                    <a:pt x="14873" y="527"/>
                  </a:moveTo>
                  <a:cubicBezTo>
                    <a:pt x="15162" y="527"/>
                    <a:pt x="15456" y="532"/>
                    <a:pt x="15756" y="542"/>
                  </a:cubicBezTo>
                  <a:cubicBezTo>
                    <a:pt x="15835" y="546"/>
                    <a:pt x="15897" y="612"/>
                    <a:pt x="15895" y="692"/>
                  </a:cubicBezTo>
                  <a:cubicBezTo>
                    <a:pt x="15894" y="771"/>
                    <a:pt x="15830" y="832"/>
                    <a:pt x="15754" y="832"/>
                  </a:cubicBezTo>
                  <a:cubicBezTo>
                    <a:pt x="15752" y="832"/>
                    <a:pt x="15749" y="832"/>
                    <a:pt x="15746" y="832"/>
                  </a:cubicBezTo>
                  <a:cubicBezTo>
                    <a:pt x="15446" y="822"/>
                    <a:pt x="15151" y="817"/>
                    <a:pt x="14861" y="817"/>
                  </a:cubicBezTo>
                  <a:cubicBezTo>
                    <a:pt x="9559" y="817"/>
                    <a:pt x="6028" y="2499"/>
                    <a:pt x="3969" y="3953"/>
                  </a:cubicBezTo>
                  <a:cubicBezTo>
                    <a:pt x="1615" y="5614"/>
                    <a:pt x="617" y="7345"/>
                    <a:pt x="607" y="7363"/>
                  </a:cubicBezTo>
                  <a:cubicBezTo>
                    <a:pt x="580" y="7408"/>
                    <a:pt x="532" y="7436"/>
                    <a:pt x="480" y="7436"/>
                  </a:cubicBezTo>
                  <a:cubicBezTo>
                    <a:pt x="455" y="7436"/>
                    <a:pt x="430" y="7430"/>
                    <a:pt x="410" y="7416"/>
                  </a:cubicBezTo>
                  <a:cubicBezTo>
                    <a:pt x="340" y="7376"/>
                    <a:pt x="315" y="7290"/>
                    <a:pt x="355" y="7220"/>
                  </a:cubicBezTo>
                  <a:cubicBezTo>
                    <a:pt x="394" y="7152"/>
                    <a:pt x="4264" y="527"/>
                    <a:pt x="14873" y="527"/>
                  </a:cubicBezTo>
                  <a:close/>
                  <a:moveTo>
                    <a:pt x="15595" y="1327"/>
                  </a:moveTo>
                  <a:cubicBezTo>
                    <a:pt x="15884" y="1327"/>
                    <a:pt x="16177" y="1332"/>
                    <a:pt x="16475" y="1341"/>
                  </a:cubicBezTo>
                  <a:cubicBezTo>
                    <a:pt x="16554" y="1343"/>
                    <a:pt x="16616" y="1410"/>
                    <a:pt x="16614" y="1489"/>
                  </a:cubicBezTo>
                  <a:cubicBezTo>
                    <a:pt x="16613" y="1569"/>
                    <a:pt x="16548" y="1628"/>
                    <a:pt x="16465" y="1629"/>
                  </a:cubicBezTo>
                  <a:cubicBezTo>
                    <a:pt x="16168" y="1620"/>
                    <a:pt x="15876" y="1615"/>
                    <a:pt x="15589" y="1615"/>
                  </a:cubicBezTo>
                  <a:cubicBezTo>
                    <a:pt x="4907" y="1615"/>
                    <a:pt x="712" y="7929"/>
                    <a:pt x="670" y="7995"/>
                  </a:cubicBezTo>
                  <a:cubicBezTo>
                    <a:pt x="638" y="8034"/>
                    <a:pt x="599" y="8050"/>
                    <a:pt x="560" y="8050"/>
                  </a:cubicBezTo>
                  <a:cubicBezTo>
                    <a:pt x="463" y="8050"/>
                    <a:pt x="370" y="7949"/>
                    <a:pt x="425" y="7837"/>
                  </a:cubicBezTo>
                  <a:cubicBezTo>
                    <a:pt x="469" y="7771"/>
                    <a:pt x="4748" y="1327"/>
                    <a:pt x="15595" y="1327"/>
                  </a:cubicBezTo>
                  <a:close/>
                  <a:moveTo>
                    <a:pt x="16340" y="2126"/>
                  </a:moveTo>
                  <a:cubicBezTo>
                    <a:pt x="16620" y="2126"/>
                    <a:pt x="16905" y="2130"/>
                    <a:pt x="17194" y="2139"/>
                  </a:cubicBezTo>
                  <a:cubicBezTo>
                    <a:pt x="17267" y="2147"/>
                    <a:pt x="17322" y="2210"/>
                    <a:pt x="17320" y="2285"/>
                  </a:cubicBezTo>
                  <a:cubicBezTo>
                    <a:pt x="17318" y="2358"/>
                    <a:pt x="17262" y="2420"/>
                    <a:pt x="17189" y="2428"/>
                  </a:cubicBezTo>
                  <a:lnTo>
                    <a:pt x="17185" y="2428"/>
                  </a:lnTo>
                  <a:cubicBezTo>
                    <a:pt x="16897" y="2420"/>
                    <a:pt x="16613" y="2416"/>
                    <a:pt x="16333" y="2416"/>
                  </a:cubicBezTo>
                  <a:cubicBezTo>
                    <a:pt x="5400" y="2416"/>
                    <a:pt x="777" y="8565"/>
                    <a:pt x="731" y="8628"/>
                  </a:cubicBezTo>
                  <a:cubicBezTo>
                    <a:pt x="700" y="8662"/>
                    <a:pt x="662" y="8677"/>
                    <a:pt x="626" y="8677"/>
                  </a:cubicBezTo>
                  <a:cubicBezTo>
                    <a:pt x="526" y="8677"/>
                    <a:pt x="435" y="8567"/>
                    <a:pt x="497" y="8456"/>
                  </a:cubicBezTo>
                  <a:cubicBezTo>
                    <a:pt x="545" y="8392"/>
                    <a:pt x="5244" y="2126"/>
                    <a:pt x="16340" y="2126"/>
                  </a:cubicBezTo>
                  <a:close/>
                  <a:moveTo>
                    <a:pt x="17088" y="2925"/>
                  </a:moveTo>
                  <a:cubicBezTo>
                    <a:pt x="17358" y="2925"/>
                    <a:pt x="17633" y="2929"/>
                    <a:pt x="17911" y="2936"/>
                  </a:cubicBezTo>
                  <a:cubicBezTo>
                    <a:pt x="17991" y="2937"/>
                    <a:pt x="18054" y="3004"/>
                    <a:pt x="18052" y="3084"/>
                  </a:cubicBezTo>
                  <a:cubicBezTo>
                    <a:pt x="18047" y="3162"/>
                    <a:pt x="17982" y="3224"/>
                    <a:pt x="17904" y="3225"/>
                  </a:cubicBezTo>
                  <a:cubicBezTo>
                    <a:pt x="17629" y="3218"/>
                    <a:pt x="17358" y="3215"/>
                    <a:pt x="17090" y="3215"/>
                  </a:cubicBezTo>
                  <a:cubicBezTo>
                    <a:pt x="5876" y="3215"/>
                    <a:pt x="843" y="9197"/>
                    <a:pt x="793" y="9259"/>
                  </a:cubicBezTo>
                  <a:cubicBezTo>
                    <a:pt x="764" y="9301"/>
                    <a:pt x="718" y="9324"/>
                    <a:pt x="672" y="9324"/>
                  </a:cubicBezTo>
                  <a:cubicBezTo>
                    <a:pt x="639" y="9324"/>
                    <a:pt x="606" y="9313"/>
                    <a:pt x="578" y="9290"/>
                  </a:cubicBezTo>
                  <a:cubicBezTo>
                    <a:pt x="512" y="9235"/>
                    <a:pt x="507" y="9136"/>
                    <a:pt x="570" y="9074"/>
                  </a:cubicBezTo>
                  <a:lnTo>
                    <a:pt x="570" y="9074"/>
                  </a:lnTo>
                  <a:lnTo>
                    <a:pt x="570" y="9076"/>
                  </a:lnTo>
                  <a:cubicBezTo>
                    <a:pt x="620" y="9012"/>
                    <a:pt x="5739" y="2925"/>
                    <a:pt x="17088" y="2925"/>
                  </a:cubicBezTo>
                  <a:close/>
                  <a:moveTo>
                    <a:pt x="17851" y="3724"/>
                  </a:moveTo>
                  <a:cubicBezTo>
                    <a:pt x="18108" y="3724"/>
                    <a:pt x="18367" y="3727"/>
                    <a:pt x="18630" y="3733"/>
                  </a:cubicBezTo>
                  <a:cubicBezTo>
                    <a:pt x="18710" y="3735"/>
                    <a:pt x="18773" y="3801"/>
                    <a:pt x="18771" y="3881"/>
                  </a:cubicBezTo>
                  <a:cubicBezTo>
                    <a:pt x="18770" y="3957"/>
                    <a:pt x="18705" y="4023"/>
                    <a:pt x="18633" y="4023"/>
                  </a:cubicBezTo>
                  <a:cubicBezTo>
                    <a:pt x="18630" y="4023"/>
                    <a:pt x="18627" y="4023"/>
                    <a:pt x="18623" y="4023"/>
                  </a:cubicBezTo>
                  <a:cubicBezTo>
                    <a:pt x="18363" y="4017"/>
                    <a:pt x="18106" y="4014"/>
                    <a:pt x="17852" y="4014"/>
                  </a:cubicBezTo>
                  <a:cubicBezTo>
                    <a:pt x="11982" y="4014"/>
                    <a:pt x="7742" y="5542"/>
                    <a:pt x="5184" y="6854"/>
                  </a:cubicBezTo>
                  <a:cubicBezTo>
                    <a:pt x="2294" y="8338"/>
                    <a:pt x="868" y="9875"/>
                    <a:pt x="855" y="9891"/>
                  </a:cubicBezTo>
                  <a:cubicBezTo>
                    <a:pt x="824" y="9918"/>
                    <a:pt x="791" y="9929"/>
                    <a:pt x="759" y="9929"/>
                  </a:cubicBezTo>
                  <a:cubicBezTo>
                    <a:pt x="652" y="9929"/>
                    <a:pt x="561" y="9804"/>
                    <a:pt x="640" y="9695"/>
                  </a:cubicBezTo>
                  <a:lnTo>
                    <a:pt x="642" y="9695"/>
                  </a:lnTo>
                  <a:cubicBezTo>
                    <a:pt x="697" y="9635"/>
                    <a:pt x="6239" y="3724"/>
                    <a:pt x="17851" y="3724"/>
                  </a:cubicBezTo>
                  <a:close/>
                  <a:moveTo>
                    <a:pt x="18621" y="4523"/>
                  </a:moveTo>
                  <a:cubicBezTo>
                    <a:pt x="18861" y="4523"/>
                    <a:pt x="19104" y="4525"/>
                    <a:pt x="19349" y="4530"/>
                  </a:cubicBezTo>
                  <a:cubicBezTo>
                    <a:pt x="19424" y="4540"/>
                    <a:pt x="19479" y="4603"/>
                    <a:pt x="19477" y="4678"/>
                  </a:cubicBezTo>
                  <a:cubicBezTo>
                    <a:pt x="19475" y="4752"/>
                    <a:pt x="19417" y="4813"/>
                    <a:pt x="19344" y="4820"/>
                  </a:cubicBezTo>
                  <a:cubicBezTo>
                    <a:pt x="19098" y="4815"/>
                    <a:pt x="18855" y="4813"/>
                    <a:pt x="18615" y="4813"/>
                  </a:cubicBezTo>
                  <a:cubicBezTo>
                    <a:pt x="12592" y="4813"/>
                    <a:pt x="8174" y="6302"/>
                    <a:pt x="5490" y="7579"/>
                  </a:cubicBezTo>
                  <a:cubicBezTo>
                    <a:pt x="2464" y="9019"/>
                    <a:pt x="931" y="10507"/>
                    <a:pt x="916" y="10522"/>
                  </a:cubicBezTo>
                  <a:cubicBezTo>
                    <a:pt x="887" y="10545"/>
                    <a:pt x="856" y="10555"/>
                    <a:pt x="826" y="10555"/>
                  </a:cubicBezTo>
                  <a:cubicBezTo>
                    <a:pt x="717" y="10555"/>
                    <a:pt x="627" y="10421"/>
                    <a:pt x="713" y="10316"/>
                  </a:cubicBezTo>
                  <a:cubicBezTo>
                    <a:pt x="775" y="10257"/>
                    <a:pt x="6746" y="4523"/>
                    <a:pt x="18621" y="4523"/>
                  </a:cubicBezTo>
                  <a:close/>
                  <a:moveTo>
                    <a:pt x="13720" y="0"/>
                  </a:moveTo>
                  <a:cubicBezTo>
                    <a:pt x="10387" y="0"/>
                    <a:pt x="4596" y="975"/>
                    <a:pt x="1" y="6864"/>
                  </a:cubicBezTo>
                  <a:lnTo>
                    <a:pt x="1" y="13859"/>
                  </a:lnTo>
                  <a:cubicBezTo>
                    <a:pt x="1913" y="9307"/>
                    <a:pt x="10210" y="7451"/>
                    <a:pt x="20489" y="6521"/>
                  </a:cubicBezTo>
                  <a:cubicBezTo>
                    <a:pt x="20849" y="6488"/>
                    <a:pt x="21211" y="6458"/>
                    <a:pt x="21574" y="6426"/>
                  </a:cubicBezTo>
                  <a:cubicBezTo>
                    <a:pt x="21942" y="6396"/>
                    <a:pt x="22312" y="6366"/>
                    <a:pt x="22684" y="6338"/>
                  </a:cubicBezTo>
                  <a:lnTo>
                    <a:pt x="17620" y="1410"/>
                  </a:lnTo>
                  <a:lnTo>
                    <a:pt x="16418" y="240"/>
                  </a:lnTo>
                  <a:cubicBezTo>
                    <a:pt x="16418" y="240"/>
                    <a:pt x="15371" y="0"/>
                    <a:pt x="1372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36"/>
            <p:cNvSpPr/>
            <p:nvPr/>
          </p:nvSpPr>
          <p:spPr>
            <a:xfrm>
              <a:off x="7512190" y="3285539"/>
              <a:ext cx="676180" cy="413167"/>
            </a:xfrm>
            <a:custGeom>
              <a:avLst/>
              <a:gdLst/>
              <a:ahLst/>
              <a:cxnLst/>
              <a:rect l="l" t="t" r="r" b="b"/>
              <a:pathLst>
                <a:path w="22683" h="13860" extrusionOk="0">
                  <a:moveTo>
                    <a:pt x="7553" y="748"/>
                  </a:moveTo>
                  <a:cubicBezTo>
                    <a:pt x="7555" y="748"/>
                    <a:pt x="7557" y="748"/>
                    <a:pt x="7559" y="748"/>
                  </a:cubicBezTo>
                  <a:cubicBezTo>
                    <a:pt x="8298" y="778"/>
                    <a:pt x="9035" y="846"/>
                    <a:pt x="9767" y="953"/>
                  </a:cubicBezTo>
                  <a:cubicBezTo>
                    <a:pt x="9915" y="974"/>
                    <a:pt x="9905" y="1189"/>
                    <a:pt x="9757" y="1198"/>
                  </a:cubicBezTo>
                  <a:lnTo>
                    <a:pt x="9732" y="1198"/>
                  </a:lnTo>
                  <a:cubicBezTo>
                    <a:pt x="9008" y="1091"/>
                    <a:pt x="8279" y="1023"/>
                    <a:pt x="7549" y="994"/>
                  </a:cubicBezTo>
                  <a:cubicBezTo>
                    <a:pt x="7480" y="991"/>
                    <a:pt x="7429" y="933"/>
                    <a:pt x="7431" y="866"/>
                  </a:cubicBezTo>
                  <a:cubicBezTo>
                    <a:pt x="7434" y="800"/>
                    <a:pt x="7487" y="748"/>
                    <a:pt x="7553" y="748"/>
                  </a:cubicBezTo>
                  <a:close/>
                  <a:moveTo>
                    <a:pt x="7444" y="1129"/>
                  </a:moveTo>
                  <a:cubicBezTo>
                    <a:pt x="7445" y="1129"/>
                    <a:pt x="7446" y="1129"/>
                    <a:pt x="7447" y="1129"/>
                  </a:cubicBezTo>
                  <a:cubicBezTo>
                    <a:pt x="8026" y="1154"/>
                    <a:pt x="8609" y="1201"/>
                    <a:pt x="9180" y="1271"/>
                  </a:cubicBezTo>
                  <a:cubicBezTo>
                    <a:pt x="9246" y="1279"/>
                    <a:pt x="9295" y="1341"/>
                    <a:pt x="9286" y="1407"/>
                  </a:cubicBezTo>
                  <a:cubicBezTo>
                    <a:pt x="9280" y="1467"/>
                    <a:pt x="9231" y="1512"/>
                    <a:pt x="9171" y="1515"/>
                  </a:cubicBezTo>
                  <a:lnTo>
                    <a:pt x="9150" y="1515"/>
                  </a:lnTo>
                  <a:cubicBezTo>
                    <a:pt x="8586" y="1446"/>
                    <a:pt x="8010" y="1399"/>
                    <a:pt x="7437" y="1376"/>
                  </a:cubicBezTo>
                  <a:cubicBezTo>
                    <a:pt x="7369" y="1372"/>
                    <a:pt x="7316" y="1316"/>
                    <a:pt x="7319" y="1247"/>
                  </a:cubicBezTo>
                  <a:cubicBezTo>
                    <a:pt x="7321" y="1180"/>
                    <a:pt x="7377" y="1129"/>
                    <a:pt x="7444" y="1129"/>
                  </a:cubicBezTo>
                  <a:close/>
                  <a:moveTo>
                    <a:pt x="7205" y="1515"/>
                  </a:moveTo>
                  <a:cubicBezTo>
                    <a:pt x="7207" y="1515"/>
                    <a:pt x="7209" y="1515"/>
                    <a:pt x="7211" y="1515"/>
                  </a:cubicBezTo>
                  <a:cubicBezTo>
                    <a:pt x="7950" y="1545"/>
                    <a:pt x="8685" y="1614"/>
                    <a:pt x="9418" y="1720"/>
                  </a:cubicBezTo>
                  <a:cubicBezTo>
                    <a:pt x="9564" y="1742"/>
                    <a:pt x="9556" y="1956"/>
                    <a:pt x="9408" y="1965"/>
                  </a:cubicBezTo>
                  <a:lnTo>
                    <a:pt x="9383" y="1965"/>
                  </a:lnTo>
                  <a:cubicBezTo>
                    <a:pt x="8659" y="1858"/>
                    <a:pt x="7930" y="1790"/>
                    <a:pt x="7201" y="1762"/>
                  </a:cubicBezTo>
                  <a:cubicBezTo>
                    <a:pt x="7133" y="1758"/>
                    <a:pt x="7079" y="1702"/>
                    <a:pt x="7083" y="1634"/>
                  </a:cubicBezTo>
                  <a:cubicBezTo>
                    <a:pt x="7084" y="1567"/>
                    <a:pt x="7139" y="1515"/>
                    <a:pt x="7205" y="1515"/>
                  </a:cubicBezTo>
                  <a:close/>
                  <a:moveTo>
                    <a:pt x="12443" y="1450"/>
                  </a:moveTo>
                  <a:cubicBezTo>
                    <a:pt x="14210" y="1450"/>
                    <a:pt x="15729" y="2491"/>
                    <a:pt x="15729" y="2491"/>
                  </a:cubicBezTo>
                  <a:lnTo>
                    <a:pt x="14869" y="4693"/>
                  </a:lnTo>
                  <a:lnTo>
                    <a:pt x="10864" y="3796"/>
                  </a:lnTo>
                  <a:lnTo>
                    <a:pt x="12439" y="1450"/>
                  </a:lnTo>
                  <a:cubicBezTo>
                    <a:pt x="12440" y="1450"/>
                    <a:pt x="12441" y="1450"/>
                    <a:pt x="12443" y="1450"/>
                  </a:cubicBezTo>
                  <a:close/>
                  <a:moveTo>
                    <a:pt x="10822" y="4344"/>
                  </a:moveTo>
                  <a:cubicBezTo>
                    <a:pt x="10827" y="4344"/>
                    <a:pt x="10832" y="4344"/>
                    <a:pt x="10837" y="4345"/>
                  </a:cubicBezTo>
                  <a:cubicBezTo>
                    <a:pt x="11683" y="4428"/>
                    <a:pt x="12523" y="4556"/>
                    <a:pt x="13356" y="4728"/>
                  </a:cubicBezTo>
                  <a:cubicBezTo>
                    <a:pt x="13432" y="4743"/>
                    <a:pt x="13480" y="4818"/>
                    <a:pt x="13465" y="4894"/>
                  </a:cubicBezTo>
                  <a:lnTo>
                    <a:pt x="13464" y="4894"/>
                  </a:lnTo>
                  <a:cubicBezTo>
                    <a:pt x="13451" y="4959"/>
                    <a:pt x="13392" y="5007"/>
                    <a:pt x="13326" y="5007"/>
                  </a:cubicBezTo>
                  <a:cubicBezTo>
                    <a:pt x="13316" y="5007"/>
                    <a:pt x="13307" y="5006"/>
                    <a:pt x="13297" y="5004"/>
                  </a:cubicBezTo>
                  <a:cubicBezTo>
                    <a:pt x="12475" y="4834"/>
                    <a:pt x="11645" y="4709"/>
                    <a:pt x="10811" y="4626"/>
                  </a:cubicBezTo>
                  <a:cubicBezTo>
                    <a:pt x="10733" y="4619"/>
                    <a:pt x="10676" y="4550"/>
                    <a:pt x="10683" y="4471"/>
                  </a:cubicBezTo>
                  <a:cubicBezTo>
                    <a:pt x="10690" y="4398"/>
                    <a:pt x="10751" y="4344"/>
                    <a:pt x="10822" y="4344"/>
                  </a:cubicBezTo>
                  <a:close/>
                  <a:moveTo>
                    <a:pt x="15776" y="3574"/>
                  </a:moveTo>
                  <a:cubicBezTo>
                    <a:pt x="15792" y="3574"/>
                    <a:pt x="15808" y="3577"/>
                    <a:pt x="15824" y="3583"/>
                  </a:cubicBezTo>
                  <a:cubicBezTo>
                    <a:pt x="16448" y="3804"/>
                    <a:pt x="17219" y="4197"/>
                    <a:pt x="18116" y="4751"/>
                  </a:cubicBezTo>
                  <a:cubicBezTo>
                    <a:pt x="18179" y="4793"/>
                    <a:pt x="18197" y="4877"/>
                    <a:pt x="18157" y="4942"/>
                  </a:cubicBezTo>
                  <a:cubicBezTo>
                    <a:pt x="18131" y="4986"/>
                    <a:pt x="18084" y="5010"/>
                    <a:pt x="18037" y="5010"/>
                  </a:cubicBezTo>
                  <a:cubicBezTo>
                    <a:pt x="18013" y="5010"/>
                    <a:pt x="17989" y="5003"/>
                    <a:pt x="17968" y="4991"/>
                  </a:cubicBezTo>
                  <a:cubicBezTo>
                    <a:pt x="17087" y="4448"/>
                    <a:pt x="16335" y="4064"/>
                    <a:pt x="15729" y="3847"/>
                  </a:cubicBezTo>
                  <a:cubicBezTo>
                    <a:pt x="15657" y="3821"/>
                    <a:pt x="15619" y="3741"/>
                    <a:pt x="15644" y="3667"/>
                  </a:cubicBezTo>
                  <a:cubicBezTo>
                    <a:pt x="15665" y="3610"/>
                    <a:pt x="15719" y="3574"/>
                    <a:pt x="15776" y="3574"/>
                  </a:cubicBezTo>
                  <a:close/>
                  <a:moveTo>
                    <a:pt x="16069" y="2713"/>
                  </a:moveTo>
                  <a:cubicBezTo>
                    <a:pt x="16089" y="2713"/>
                    <a:pt x="16110" y="2717"/>
                    <a:pt x="16130" y="2727"/>
                  </a:cubicBezTo>
                  <a:cubicBezTo>
                    <a:pt x="17150" y="3195"/>
                    <a:pt x="18335" y="3939"/>
                    <a:pt x="19652" y="4936"/>
                  </a:cubicBezTo>
                  <a:cubicBezTo>
                    <a:pt x="19760" y="5017"/>
                    <a:pt x="19702" y="5190"/>
                    <a:pt x="19567" y="5190"/>
                  </a:cubicBezTo>
                  <a:cubicBezTo>
                    <a:pt x="19537" y="5190"/>
                    <a:pt x="19507" y="5180"/>
                    <a:pt x="19482" y="5162"/>
                  </a:cubicBezTo>
                  <a:cubicBezTo>
                    <a:pt x="18181" y="4177"/>
                    <a:pt x="17014" y="3444"/>
                    <a:pt x="16012" y="2985"/>
                  </a:cubicBezTo>
                  <a:cubicBezTo>
                    <a:pt x="15939" y="2953"/>
                    <a:pt x="15907" y="2867"/>
                    <a:pt x="15940" y="2795"/>
                  </a:cubicBezTo>
                  <a:cubicBezTo>
                    <a:pt x="15964" y="2744"/>
                    <a:pt x="16015" y="2713"/>
                    <a:pt x="16069" y="2713"/>
                  </a:cubicBezTo>
                  <a:close/>
                  <a:moveTo>
                    <a:pt x="6911" y="2602"/>
                  </a:moveTo>
                  <a:cubicBezTo>
                    <a:pt x="8961" y="2602"/>
                    <a:pt x="10520" y="3138"/>
                    <a:pt x="10520" y="3138"/>
                  </a:cubicBezTo>
                  <a:lnTo>
                    <a:pt x="9003" y="5760"/>
                  </a:lnTo>
                  <a:lnTo>
                    <a:pt x="4516" y="4886"/>
                  </a:lnTo>
                  <a:lnTo>
                    <a:pt x="6637" y="2606"/>
                  </a:lnTo>
                  <a:cubicBezTo>
                    <a:pt x="6729" y="2603"/>
                    <a:pt x="6820" y="2602"/>
                    <a:pt x="6911" y="2602"/>
                  </a:cubicBezTo>
                  <a:close/>
                  <a:moveTo>
                    <a:pt x="10682" y="5176"/>
                  </a:moveTo>
                  <a:cubicBezTo>
                    <a:pt x="10687" y="5176"/>
                    <a:pt x="10693" y="5176"/>
                    <a:pt x="10698" y="5177"/>
                  </a:cubicBezTo>
                  <a:cubicBezTo>
                    <a:pt x="12332" y="5337"/>
                    <a:pt x="13946" y="5665"/>
                    <a:pt x="15514" y="6156"/>
                  </a:cubicBezTo>
                  <a:cubicBezTo>
                    <a:pt x="15669" y="6204"/>
                    <a:pt x="15634" y="6432"/>
                    <a:pt x="15471" y="6432"/>
                  </a:cubicBezTo>
                  <a:cubicBezTo>
                    <a:pt x="15458" y="6430"/>
                    <a:pt x="15443" y="6429"/>
                    <a:pt x="15429" y="6425"/>
                  </a:cubicBezTo>
                  <a:cubicBezTo>
                    <a:pt x="13882" y="5939"/>
                    <a:pt x="12285" y="5615"/>
                    <a:pt x="10669" y="5458"/>
                  </a:cubicBezTo>
                  <a:cubicBezTo>
                    <a:pt x="10593" y="5450"/>
                    <a:pt x="10535" y="5382"/>
                    <a:pt x="10543" y="5304"/>
                  </a:cubicBezTo>
                  <a:cubicBezTo>
                    <a:pt x="10549" y="5230"/>
                    <a:pt x="10611" y="5176"/>
                    <a:pt x="10682" y="5176"/>
                  </a:cubicBezTo>
                  <a:close/>
                  <a:moveTo>
                    <a:pt x="10401" y="5975"/>
                  </a:moveTo>
                  <a:cubicBezTo>
                    <a:pt x="10406" y="5975"/>
                    <a:pt x="10412" y="5975"/>
                    <a:pt x="10418" y="5976"/>
                  </a:cubicBezTo>
                  <a:cubicBezTo>
                    <a:pt x="11080" y="6041"/>
                    <a:pt x="11746" y="6134"/>
                    <a:pt x="12394" y="6252"/>
                  </a:cubicBezTo>
                  <a:cubicBezTo>
                    <a:pt x="12465" y="6266"/>
                    <a:pt x="12517" y="6330"/>
                    <a:pt x="12510" y="6404"/>
                  </a:cubicBezTo>
                  <a:cubicBezTo>
                    <a:pt x="12503" y="6477"/>
                    <a:pt x="12442" y="6532"/>
                    <a:pt x="12369" y="6532"/>
                  </a:cubicBezTo>
                  <a:cubicBezTo>
                    <a:pt x="12360" y="6532"/>
                    <a:pt x="12352" y="6532"/>
                    <a:pt x="12344" y="6530"/>
                  </a:cubicBezTo>
                  <a:cubicBezTo>
                    <a:pt x="11703" y="6414"/>
                    <a:pt x="11046" y="6322"/>
                    <a:pt x="10390" y="6256"/>
                  </a:cubicBezTo>
                  <a:cubicBezTo>
                    <a:pt x="10312" y="6249"/>
                    <a:pt x="10255" y="6179"/>
                    <a:pt x="10263" y="6102"/>
                  </a:cubicBezTo>
                  <a:cubicBezTo>
                    <a:pt x="10269" y="6030"/>
                    <a:pt x="10330" y="5975"/>
                    <a:pt x="10401" y="5975"/>
                  </a:cubicBezTo>
                  <a:close/>
                  <a:moveTo>
                    <a:pt x="14557" y="5013"/>
                  </a:moveTo>
                  <a:cubicBezTo>
                    <a:pt x="14568" y="5013"/>
                    <a:pt x="14579" y="5014"/>
                    <a:pt x="14591" y="5017"/>
                  </a:cubicBezTo>
                  <a:cubicBezTo>
                    <a:pt x="16040" y="5398"/>
                    <a:pt x="17450" y="5921"/>
                    <a:pt x="18796" y="6580"/>
                  </a:cubicBezTo>
                  <a:cubicBezTo>
                    <a:pt x="18930" y="6647"/>
                    <a:pt x="18883" y="6848"/>
                    <a:pt x="18733" y="6848"/>
                  </a:cubicBezTo>
                  <a:cubicBezTo>
                    <a:pt x="18712" y="6848"/>
                    <a:pt x="18690" y="6843"/>
                    <a:pt x="18672" y="6835"/>
                  </a:cubicBezTo>
                  <a:cubicBezTo>
                    <a:pt x="17342" y="6182"/>
                    <a:pt x="15950" y="5666"/>
                    <a:pt x="14519" y="5290"/>
                  </a:cubicBezTo>
                  <a:cubicBezTo>
                    <a:pt x="14444" y="5270"/>
                    <a:pt x="14401" y="5194"/>
                    <a:pt x="14421" y="5119"/>
                  </a:cubicBezTo>
                  <a:cubicBezTo>
                    <a:pt x="14436" y="5055"/>
                    <a:pt x="14494" y="5013"/>
                    <a:pt x="14557" y="5013"/>
                  </a:cubicBezTo>
                  <a:close/>
                  <a:moveTo>
                    <a:pt x="20775" y="5865"/>
                  </a:moveTo>
                  <a:cubicBezTo>
                    <a:pt x="20808" y="5865"/>
                    <a:pt x="20840" y="5876"/>
                    <a:pt x="20867" y="5899"/>
                  </a:cubicBezTo>
                  <a:cubicBezTo>
                    <a:pt x="21413" y="6354"/>
                    <a:pt x="21757" y="6667"/>
                    <a:pt x="21761" y="6670"/>
                  </a:cubicBezTo>
                  <a:cubicBezTo>
                    <a:pt x="21819" y="6722"/>
                    <a:pt x="21822" y="6811"/>
                    <a:pt x="21769" y="6870"/>
                  </a:cubicBezTo>
                  <a:cubicBezTo>
                    <a:pt x="21742" y="6900"/>
                    <a:pt x="21704" y="6916"/>
                    <a:pt x="21666" y="6916"/>
                  </a:cubicBezTo>
                  <a:cubicBezTo>
                    <a:pt x="21632" y="6916"/>
                    <a:pt x="21597" y="6903"/>
                    <a:pt x="21569" y="6878"/>
                  </a:cubicBezTo>
                  <a:cubicBezTo>
                    <a:pt x="21566" y="6875"/>
                    <a:pt x="21226" y="6567"/>
                    <a:pt x="20687" y="6117"/>
                  </a:cubicBezTo>
                  <a:cubicBezTo>
                    <a:pt x="20626" y="6067"/>
                    <a:pt x="20616" y="5978"/>
                    <a:pt x="20666" y="5916"/>
                  </a:cubicBezTo>
                  <a:cubicBezTo>
                    <a:pt x="20694" y="5883"/>
                    <a:pt x="20735" y="5865"/>
                    <a:pt x="20775" y="5865"/>
                  </a:cubicBezTo>
                  <a:close/>
                  <a:moveTo>
                    <a:pt x="16678" y="6567"/>
                  </a:moveTo>
                  <a:cubicBezTo>
                    <a:pt x="16694" y="6567"/>
                    <a:pt x="16710" y="6569"/>
                    <a:pt x="16726" y="6575"/>
                  </a:cubicBezTo>
                  <a:cubicBezTo>
                    <a:pt x="17139" y="6732"/>
                    <a:pt x="17552" y="6901"/>
                    <a:pt x="17953" y="7081"/>
                  </a:cubicBezTo>
                  <a:cubicBezTo>
                    <a:pt x="18024" y="7113"/>
                    <a:pt x="18056" y="7196"/>
                    <a:pt x="18024" y="7267"/>
                  </a:cubicBezTo>
                  <a:cubicBezTo>
                    <a:pt x="18001" y="7320"/>
                    <a:pt x="17949" y="7351"/>
                    <a:pt x="17894" y="7351"/>
                  </a:cubicBezTo>
                  <a:cubicBezTo>
                    <a:pt x="17875" y="7351"/>
                    <a:pt x="17855" y="7347"/>
                    <a:pt x="17836" y="7339"/>
                  </a:cubicBezTo>
                  <a:cubicBezTo>
                    <a:pt x="17442" y="7161"/>
                    <a:pt x="17034" y="6993"/>
                    <a:pt x="16626" y="6840"/>
                  </a:cubicBezTo>
                  <a:cubicBezTo>
                    <a:pt x="16555" y="6810"/>
                    <a:pt x="16520" y="6730"/>
                    <a:pt x="16546" y="6658"/>
                  </a:cubicBezTo>
                  <a:cubicBezTo>
                    <a:pt x="16567" y="6602"/>
                    <a:pt x="16621" y="6567"/>
                    <a:pt x="16678" y="6567"/>
                  </a:cubicBezTo>
                  <a:close/>
                  <a:moveTo>
                    <a:pt x="19205" y="5490"/>
                  </a:moveTo>
                  <a:cubicBezTo>
                    <a:pt x="19233" y="5490"/>
                    <a:pt x="19261" y="5498"/>
                    <a:pt x="19286" y="5515"/>
                  </a:cubicBezTo>
                  <a:cubicBezTo>
                    <a:pt x="20526" y="6364"/>
                    <a:pt x="21509" y="7158"/>
                    <a:pt x="21519" y="7166"/>
                  </a:cubicBezTo>
                  <a:cubicBezTo>
                    <a:pt x="21581" y="7214"/>
                    <a:pt x="21589" y="7304"/>
                    <a:pt x="21541" y="7364"/>
                  </a:cubicBezTo>
                  <a:cubicBezTo>
                    <a:pt x="21513" y="7399"/>
                    <a:pt x="21472" y="7417"/>
                    <a:pt x="21431" y="7417"/>
                  </a:cubicBezTo>
                  <a:cubicBezTo>
                    <a:pt x="21399" y="7417"/>
                    <a:pt x="21368" y="7406"/>
                    <a:pt x="21341" y="7386"/>
                  </a:cubicBezTo>
                  <a:cubicBezTo>
                    <a:pt x="21333" y="7377"/>
                    <a:pt x="20356" y="6590"/>
                    <a:pt x="19126" y="5748"/>
                  </a:cubicBezTo>
                  <a:cubicBezTo>
                    <a:pt x="19061" y="5703"/>
                    <a:pt x="19044" y="5615"/>
                    <a:pt x="19089" y="5551"/>
                  </a:cubicBezTo>
                  <a:cubicBezTo>
                    <a:pt x="19116" y="5511"/>
                    <a:pt x="19160" y="5490"/>
                    <a:pt x="19205" y="5490"/>
                  </a:cubicBezTo>
                  <a:close/>
                  <a:moveTo>
                    <a:pt x="15650" y="4346"/>
                  </a:moveTo>
                  <a:cubicBezTo>
                    <a:pt x="15663" y="4346"/>
                    <a:pt x="15676" y="4348"/>
                    <a:pt x="15689" y="4351"/>
                  </a:cubicBezTo>
                  <a:cubicBezTo>
                    <a:pt x="17780" y="4936"/>
                    <a:pt x="21300" y="7437"/>
                    <a:pt x="21448" y="7544"/>
                  </a:cubicBezTo>
                  <a:cubicBezTo>
                    <a:pt x="21509" y="7589"/>
                    <a:pt x="21524" y="7675"/>
                    <a:pt x="21481" y="7738"/>
                  </a:cubicBezTo>
                  <a:lnTo>
                    <a:pt x="21481" y="7740"/>
                  </a:lnTo>
                  <a:cubicBezTo>
                    <a:pt x="21454" y="7779"/>
                    <a:pt x="21409" y="7799"/>
                    <a:pt x="21365" y="7799"/>
                  </a:cubicBezTo>
                  <a:cubicBezTo>
                    <a:pt x="21336" y="7799"/>
                    <a:pt x="21308" y="7791"/>
                    <a:pt x="21283" y="7773"/>
                  </a:cubicBezTo>
                  <a:cubicBezTo>
                    <a:pt x="21248" y="7748"/>
                    <a:pt x="17656" y="5194"/>
                    <a:pt x="15613" y="4624"/>
                  </a:cubicBezTo>
                  <a:cubicBezTo>
                    <a:pt x="15538" y="4603"/>
                    <a:pt x="15493" y="4525"/>
                    <a:pt x="15514" y="4450"/>
                  </a:cubicBezTo>
                  <a:cubicBezTo>
                    <a:pt x="15532" y="4388"/>
                    <a:pt x="15588" y="4346"/>
                    <a:pt x="15650" y="4346"/>
                  </a:cubicBezTo>
                  <a:close/>
                  <a:moveTo>
                    <a:pt x="19806" y="7134"/>
                  </a:moveTo>
                  <a:cubicBezTo>
                    <a:pt x="19831" y="7134"/>
                    <a:pt x="19857" y="7140"/>
                    <a:pt x="19880" y="7154"/>
                  </a:cubicBezTo>
                  <a:cubicBezTo>
                    <a:pt x="20414" y="7457"/>
                    <a:pt x="20925" y="7778"/>
                    <a:pt x="21398" y="8111"/>
                  </a:cubicBezTo>
                  <a:cubicBezTo>
                    <a:pt x="21461" y="8155"/>
                    <a:pt x="21476" y="8241"/>
                    <a:pt x="21434" y="8306"/>
                  </a:cubicBezTo>
                  <a:cubicBezTo>
                    <a:pt x="21407" y="8346"/>
                    <a:pt x="21363" y="8367"/>
                    <a:pt x="21318" y="8367"/>
                  </a:cubicBezTo>
                  <a:cubicBezTo>
                    <a:pt x="21290" y="8367"/>
                    <a:pt x="21262" y="8358"/>
                    <a:pt x="21236" y="8341"/>
                  </a:cubicBezTo>
                  <a:cubicBezTo>
                    <a:pt x="20772" y="8015"/>
                    <a:pt x="20268" y="7699"/>
                    <a:pt x="19740" y="7399"/>
                  </a:cubicBezTo>
                  <a:cubicBezTo>
                    <a:pt x="19670" y="7362"/>
                    <a:pt x="19644" y="7274"/>
                    <a:pt x="19684" y="7204"/>
                  </a:cubicBezTo>
                  <a:cubicBezTo>
                    <a:pt x="19709" y="7159"/>
                    <a:pt x="19757" y="7134"/>
                    <a:pt x="19806" y="7134"/>
                  </a:cubicBezTo>
                  <a:close/>
                  <a:moveTo>
                    <a:pt x="18834" y="7517"/>
                  </a:moveTo>
                  <a:cubicBezTo>
                    <a:pt x="18855" y="7517"/>
                    <a:pt x="18876" y="7522"/>
                    <a:pt x="18896" y="7532"/>
                  </a:cubicBezTo>
                  <a:cubicBezTo>
                    <a:pt x="19717" y="7945"/>
                    <a:pt x="20506" y="8416"/>
                    <a:pt x="21260" y="8940"/>
                  </a:cubicBezTo>
                  <a:cubicBezTo>
                    <a:pt x="21323" y="8985"/>
                    <a:pt x="21338" y="9073"/>
                    <a:pt x="21293" y="9137"/>
                  </a:cubicBezTo>
                  <a:lnTo>
                    <a:pt x="21293" y="9138"/>
                  </a:lnTo>
                  <a:cubicBezTo>
                    <a:pt x="21266" y="9177"/>
                    <a:pt x="21223" y="9197"/>
                    <a:pt x="21179" y="9197"/>
                  </a:cubicBezTo>
                  <a:cubicBezTo>
                    <a:pt x="21150" y="9197"/>
                    <a:pt x="21122" y="9189"/>
                    <a:pt x="21097" y="9171"/>
                  </a:cubicBezTo>
                  <a:cubicBezTo>
                    <a:pt x="20354" y="8656"/>
                    <a:pt x="19577" y="8191"/>
                    <a:pt x="18770" y="7785"/>
                  </a:cubicBezTo>
                  <a:cubicBezTo>
                    <a:pt x="18700" y="7748"/>
                    <a:pt x="18672" y="7664"/>
                    <a:pt x="18707" y="7595"/>
                  </a:cubicBezTo>
                  <a:cubicBezTo>
                    <a:pt x="18733" y="7546"/>
                    <a:pt x="18783" y="7517"/>
                    <a:pt x="18834" y="7517"/>
                  </a:cubicBezTo>
                  <a:close/>
                  <a:moveTo>
                    <a:pt x="13799" y="6556"/>
                  </a:moveTo>
                  <a:cubicBezTo>
                    <a:pt x="13810" y="6556"/>
                    <a:pt x="13821" y="6557"/>
                    <a:pt x="13832" y="6560"/>
                  </a:cubicBezTo>
                  <a:cubicBezTo>
                    <a:pt x="17164" y="7386"/>
                    <a:pt x="19557" y="8744"/>
                    <a:pt x="20978" y="9737"/>
                  </a:cubicBezTo>
                  <a:cubicBezTo>
                    <a:pt x="21042" y="9782"/>
                    <a:pt x="21057" y="9871"/>
                    <a:pt x="21013" y="9934"/>
                  </a:cubicBezTo>
                  <a:lnTo>
                    <a:pt x="21013" y="9935"/>
                  </a:lnTo>
                  <a:cubicBezTo>
                    <a:pt x="20986" y="9974"/>
                    <a:pt x="20942" y="9995"/>
                    <a:pt x="20898" y="9995"/>
                  </a:cubicBezTo>
                  <a:cubicBezTo>
                    <a:pt x="20870" y="9995"/>
                    <a:pt x="20842" y="9986"/>
                    <a:pt x="20817" y="9969"/>
                  </a:cubicBezTo>
                  <a:cubicBezTo>
                    <a:pt x="19416" y="8988"/>
                    <a:pt x="17056" y="7649"/>
                    <a:pt x="13763" y="6835"/>
                  </a:cubicBezTo>
                  <a:cubicBezTo>
                    <a:pt x="13689" y="6815"/>
                    <a:pt x="13642" y="6740"/>
                    <a:pt x="13662" y="6663"/>
                  </a:cubicBezTo>
                  <a:cubicBezTo>
                    <a:pt x="13678" y="6599"/>
                    <a:pt x="13735" y="6556"/>
                    <a:pt x="13799" y="6556"/>
                  </a:cubicBezTo>
                  <a:close/>
                  <a:moveTo>
                    <a:pt x="8967" y="1"/>
                  </a:moveTo>
                  <a:cubicBezTo>
                    <a:pt x="7315" y="1"/>
                    <a:pt x="6267" y="241"/>
                    <a:pt x="6267" y="241"/>
                  </a:cubicBezTo>
                  <a:lnTo>
                    <a:pt x="4796" y="1670"/>
                  </a:lnTo>
                  <a:lnTo>
                    <a:pt x="1" y="6339"/>
                  </a:lnTo>
                  <a:cubicBezTo>
                    <a:pt x="362" y="6367"/>
                    <a:pt x="723" y="6395"/>
                    <a:pt x="1081" y="6425"/>
                  </a:cubicBezTo>
                  <a:cubicBezTo>
                    <a:pt x="1444" y="6455"/>
                    <a:pt x="1805" y="6487"/>
                    <a:pt x="2163" y="6518"/>
                  </a:cubicBezTo>
                  <a:cubicBezTo>
                    <a:pt x="12457" y="7447"/>
                    <a:pt x="20769" y="9303"/>
                    <a:pt x="22683" y="13860"/>
                  </a:cubicBezTo>
                  <a:lnTo>
                    <a:pt x="22683" y="6865"/>
                  </a:lnTo>
                  <a:cubicBezTo>
                    <a:pt x="18089" y="976"/>
                    <a:pt x="12299" y="1"/>
                    <a:pt x="896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36"/>
            <p:cNvSpPr/>
            <p:nvPr/>
          </p:nvSpPr>
          <p:spPr>
            <a:xfrm>
              <a:off x="8202488" y="3417148"/>
              <a:ext cx="572710" cy="186551"/>
            </a:xfrm>
            <a:custGeom>
              <a:avLst/>
              <a:gdLst/>
              <a:ahLst/>
              <a:cxnLst/>
              <a:rect l="l" t="t" r="r" b="b"/>
              <a:pathLst>
                <a:path w="19212" h="6258" extrusionOk="0">
                  <a:moveTo>
                    <a:pt x="18142" y="1"/>
                  </a:moveTo>
                  <a:cubicBezTo>
                    <a:pt x="6234" y="1"/>
                    <a:pt x="223" y="5765"/>
                    <a:pt x="162" y="5823"/>
                  </a:cubicBezTo>
                  <a:cubicBezTo>
                    <a:pt x="0" y="5983"/>
                    <a:pt x="113" y="6258"/>
                    <a:pt x="340" y="6258"/>
                  </a:cubicBezTo>
                  <a:cubicBezTo>
                    <a:pt x="406" y="6258"/>
                    <a:pt x="469" y="6231"/>
                    <a:pt x="516" y="6185"/>
                  </a:cubicBezTo>
                  <a:cubicBezTo>
                    <a:pt x="579" y="6125"/>
                    <a:pt x="2086" y="4678"/>
                    <a:pt x="5061" y="3264"/>
                  </a:cubicBezTo>
                  <a:cubicBezTo>
                    <a:pt x="7733" y="1991"/>
                    <a:pt x="12138" y="509"/>
                    <a:pt x="18141" y="509"/>
                  </a:cubicBezTo>
                  <a:cubicBezTo>
                    <a:pt x="18379" y="509"/>
                    <a:pt x="18619" y="511"/>
                    <a:pt x="18862" y="516"/>
                  </a:cubicBezTo>
                  <a:cubicBezTo>
                    <a:pt x="18866" y="516"/>
                    <a:pt x="18870" y="516"/>
                    <a:pt x="18874" y="516"/>
                  </a:cubicBezTo>
                  <a:cubicBezTo>
                    <a:pt x="18936" y="516"/>
                    <a:pt x="18997" y="491"/>
                    <a:pt x="19042" y="447"/>
                  </a:cubicBezTo>
                  <a:cubicBezTo>
                    <a:pt x="19212" y="294"/>
                    <a:pt x="19105" y="13"/>
                    <a:pt x="18876" y="10"/>
                  </a:cubicBezTo>
                  <a:lnTo>
                    <a:pt x="18877" y="8"/>
                  </a:lnTo>
                  <a:cubicBezTo>
                    <a:pt x="18630" y="3"/>
                    <a:pt x="18384" y="1"/>
                    <a:pt x="181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36"/>
            <p:cNvSpPr/>
            <p:nvPr/>
          </p:nvSpPr>
          <p:spPr>
            <a:xfrm>
              <a:off x="8193247" y="3298059"/>
              <a:ext cx="557984" cy="286981"/>
            </a:xfrm>
            <a:custGeom>
              <a:avLst/>
              <a:gdLst/>
              <a:ahLst/>
              <a:cxnLst/>
              <a:rect l="l" t="t" r="r" b="b"/>
              <a:pathLst>
                <a:path w="18718" h="9627" extrusionOk="0">
                  <a:moveTo>
                    <a:pt x="14709" y="0"/>
                  </a:moveTo>
                  <a:cubicBezTo>
                    <a:pt x="4058" y="0"/>
                    <a:pt x="136" y="6678"/>
                    <a:pt x="95" y="6748"/>
                  </a:cubicBezTo>
                  <a:cubicBezTo>
                    <a:pt x="1" y="6916"/>
                    <a:pt x="122" y="7124"/>
                    <a:pt x="317" y="7125"/>
                  </a:cubicBezTo>
                  <a:cubicBezTo>
                    <a:pt x="325" y="7124"/>
                    <a:pt x="335" y="7122"/>
                    <a:pt x="343" y="7120"/>
                  </a:cubicBezTo>
                  <a:lnTo>
                    <a:pt x="343" y="7120"/>
                  </a:lnTo>
                  <a:cubicBezTo>
                    <a:pt x="232" y="7267"/>
                    <a:pt x="175" y="7353"/>
                    <a:pt x="170" y="7360"/>
                  </a:cubicBezTo>
                  <a:cubicBezTo>
                    <a:pt x="53" y="7530"/>
                    <a:pt x="183" y="7751"/>
                    <a:pt x="374" y="7751"/>
                  </a:cubicBezTo>
                  <a:cubicBezTo>
                    <a:pt x="393" y="7751"/>
                    <a:pt x="412" y="7749"/>
                    <a:pt x="432" y="7745"/>
                  </a:cubicBezTo>
                  <a:lnTo>
                    <a:pt x="432" y="7745"/>
                  </a:lnTo>
                  <a:cubicBezTo>
                    <a:pt x="312" y="7884"/>
                    <a:pt x="250" y="7966"/>
                    <a:pt x="245" y="7973"/>
                  </a:cubicBezTo>
                  <a:cubicBezTo>
                    <a:pt x="162" y="8086"/>
                    <a:pt x="187" y="8244"/>
                    <a:pt x="300" y="8327"/>
                  </a:cubicBezTo>
                  <a:cubicBezTo>
                    <a:pt x="342" y="8358"/>
                    <a:pt x="393" y="8374"/>
                    <a:pt x="445" y="8374"/>
                  </a:cubicBezTo>
                  <a:cubicBezTo>
                    <a:pt x="471" y="8374"/>
                    <a:pt x="498" y="8370"/>
                    <a:pt x="523" y="8362"/>
                  </a:cubicBezTo>
                  <a:lnTo>
                    <a:pt x="523" y="8362"/>
                  </a:lnTo>
                  <a:cubicBezTo>
                    <a:pt x="393" y="8500"/>
                    <a:pt x="327" y="8580"/>
                    <a:pt x="320" y="8587"/>
                  </a:cubicBezTo>
                  <a:cubicBezTo>
                    <a:pt x="177" y="8764"/>
                    <a:pt x="318" y="9002"/>
                    <a:pt x="514" y="9002"/>
                  </a:cubicBezTo>
                  <a:cubicBezTo>
                    <a:pt x="549" y="9002"/>
                    <a:pt x="587" y="8994"/>
                    <a:pt x="625" y="8976"/>
                  </a:cubicBezTo>
                  <a:lnTo>
                    <a:pt x="625" y="8976"/>
                  </a:lnTo>
                  <a:cubicBezTo>
                    <a:pt x="478" y="9116"/>
                    <a:pt x="402" y="9196"/>
                    <a:pt x="397" y="9203"/>
                  </a:cubicBezTo>
                  <a:cubicBezTo>
                    <a:pt x="247" y="9366"/>
                    <a:pt x="363" y="9627"/>
                    <a:pt x="583" y="9627"/>
                  </a:cubicBezTo>
                  <a:cubicBezTo>
                    <a:pt x="655" y="9627"/>
                    <a:pt x="723" y="9597"/>
                    <a:pt x="771" y="9544"/>
                  </a:cubicBezTo>
                  <a:cubicBezTo>
                    <a:pt x="784" y="9529"/>
                    <a:pt x="2187" y="8011"/>
                    <a:pt x="5070" y="6531"/>
                  </a:cubicBezTo>
                  <a:cubicBezTo>
                    <a:pt x="7617" y="5223"/>
                    <a:pt x="11839" y="3701"/>
                    <a:pt x="17679" y="3701"/>
                  </a:cubicBezTo>
                  <a:cubicBezTo>
                    <a:pt x="17933" y="3701"/>
                    <a:pt x="18190" y="3704"/>
                    <a:pt x="18450" y="3710"/>
                  </a:cubicBezTo>
                  <a:cubicBezTo>
                    <a:pt x="18456" y="3711"/>
                    <a:pt x="18462" y="3711"/>
                    <a:pt x="18468" y="3711"/>
                  </a:cubicBezTo>
                  <a:cubicBezTo>
                    <a:pt x="18527" y="3711"/>
                    <a:pt x="18584" y="3689"/>
                    <a:pt x="18628" y="3650"/>
                  </a:cubicBezTo>
                  <a:cubicBezTo>
                    <a:pt x="18683" y="3602"/>
                    <a:pt x="18715" y="3535"/>
                    <a:pt x="18716" y="3464"/>
                  </a:cubicBezTo>
                  <a:cubicBezTo>
                    <a:pt x="18718" y="3324"/>
                    <a:pt x="18608" y="3209"/>
                    <a:pt x="18468" y="3204"/>
                  </a:cubicBezTo>
                  <a:cubicBezTo>
                    <a:pt x="18213" y="3199"/>
                    <a:pt x="17960" y="3196"/>
                    <a:pt x="17710" y="3196"/>
                  </a:cubicBezTo>
                  <a:cubicBezTo>
                    <a:pt x="7730" y="3196"/>
                    <a:pt x="2197" y="7546"/>
                    <a:pt x="769" y="8843"/>
                  </a:cubicBezTo>
                  <a:cubicBezTo>
                    <a:pt x="1349" y="8192"/>
                    <a:pt x="6398" y="2903"/>
                    <a:pt x="16935" y="2903"/>
                  </a:cubicBezTo>
                  <a:cubicBezTo>
                    <a:pt x="17202" y="2903"/>
                    <a:pt x="17472" y="2906"/>
                    <a:pt x="17746" y="2913"/>
                  </a:cubicBezTo>
                  <a:cubicBezTo>
                    <a:pt x="17882" y="2910"/>
                    <a:pt x="17992" y="2803"/>
                    <a:pt x="17997" y="2667"/>
                  </a:cubicBezTo>
                  <a:cubicBezTo>
                    <a:pt x="18001" y="2527"/>
                    <a:pt x="17891" y="2412"/>
                    <a:pt x="17751" y="2407"/>
                  </a:cubicBezTo>
                  <a:cubicBezTo>
                    <a:pt x="17475" y="2400"/>
                    <a:pt x="17202" y="2397"/>
                    <a:pt x="16933" y="2397"/>
                  </a:cubicBezTo>
                  <a:cubicBezTo>
                    <a:pt x="7550" y="2397"/>
                    <a:pt x="2410" y="6528"/>
                    <a:pt x="844" y="8041"/>
                  </a:cubicBezTo>
                  <a:cubicBezTo>
                    <a:pt x="1813" y="6918"/>
                    <a:pt x="6535" y="2104"/>
                    <a:pt x="16183" y="2104"/>
                  </a:cubicBezTo>
                  <a:cubicBezTo>
                    <a:pt x="16460" y="2104"/>
                    <a:pt x="16740" y="2108"/>
                    <a:pt x="17025" y="2116"/>
                  </a:cubicBezTo>
                  <a:cubicBezTo>
                    <a:pt x="17162" y="2116"/>
                    <a:pt x="17273" y="2004"/>
                    <a:pt x="17275" y="1866"/>
                  </a:cubicBezTo>
                  <a:cubicBezTo>
                    <a:pt x="17278" y="1730"/>
                    <a:pt x="17170" y="1615"/>
                    <a:pt x="17032" y="1610"/>
                  </a:cubicBezTo>
                  <a:cubicBezTo>
                    <a:pt x="16747" y="1602"/>
                    <a:pt x="16466" y="1598"/>
                    <a:pt x="16190" y="1598"/>
                  </a:cubicBezTo>
                  <a:cubicBezTo>
                    <a:pt x="7320" y="1598"/>
                    <a:pt x="2508" y="5585"/>
                    <a:pt x="883" y="7254"/>
                  </a:cubicBezTo>
                  <a:cubicBezTo>
                    <a:pt x="1986" y="5884"/>
                    <a:pt x="6357" y="1304"/>
                    <a:pt x="15427" y="1304"/>
                  </a:cubicBezTo>
                  <a:cubicBezTo>
                    <a:pt x="15715" y="1304"/>
                    <a:pt x="16007" y="1309"/>
                    <a:pt x="16305" y="1318"/>
                  </a:cubicBezTo>
                  <a:cubicBezTo>
                    <a:pt x="16448" y="1313"/>
                    <a:pt x="16554" y="1210"/>
                    <a:pt x="16559" y="1074"/>
                  </a:cubicBezTo>
                  <a:cubicBezTo>
                    <a:pt x="16563" y="934"/>
                    <a:pt x="16453" y="817"/>
                    <a:pt x="16313" y="812"/>
                  </a:cubicBezTo>
                  <a:cubicBezTo>
                    <a:pt x="16016" y="803"/>
                    <a:pt x="15724" y="799"/>
                    <a:pt x="15436" y="799"/>
                  </a:cubicBezTo>
                  <a:cubicBezTo>
                    <a:pt x="7049" y="799"/>
                    <a:pt x="2562" y="4637"/>
                    <a:pt x="914" y="6441"/>
                  </a:cubicBezTo>
                  <a:cubicBezTo>
                    <a:pt x="1394" y="5801"/>
                    <a:pt x="2347" y="4694"/>
                    <a:pt x="3867" y="3622"/>
                  </a:cubicBezTo>
                  <a:cubicBezTo>
                    <a:pt x="5915" y="2176"/>
                    <a:pt x="9429" y="506"/>
                    <a:pt x="14709" y="506"/>
                  </a:cubicBezTo>
                  <a:cubicBezTo>
                    <a:pt x="14995" y="506"/>
                    <a:pt x="15286" y="511"/>
                    <a:pt x="15582" y="521"/>
                  </a:cubicBezTo>
                  <a:cubicBezTo>
                    <a:pt x="15585" y="521"/>
                    <a:pt x="15588" y="521"/>
                    <a:pt x="15591" y="521"/>
                  </a:cubicBezTo>
                  <a:cubicBezTo>
                    <a:pt x="15725" y="521"/>
                    <a:pt x="15837" y="413"/>
                    <a:pt x="15840" y="277"/>
                  </a:cubicBezTo>
                  <a:cubicBezTo>
                    <a:pt x="15844" y="137"/>
                    <a:pt x="15735" y="20"/>
                    <a:pt x="15596" y="15"/>
                  </a:cubicBezTo>
                  <a:cubicBezTo>
                    <a:pt x="15295" y="5"/>
                    <a:pt x="14999" y="0"/>
                    <a:pt x="1470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36"/>
            <p:cNvSpPr/>
            <p:nvPr/>
          </p:nvSpPr>
          <p:spPr>
            <a:xfrm>
              <a:off x="7814488" y="3460342"/>
              <a:ext cx="74167" cy="23133"/>
            </a:xfrm>
            <a:custGeom>
              <a:avLst/>
              <a:gdLst/>
              <a:ahLst/>
              <a:cxnLst/>
              <a:rect l="l" t="t" r="r" b="b"/>
              <a:pathLst>
                <a:path w="2488" h="776" extrusionOk="0">
                  <a:moveTo>
                    <a:pt x="262" y="1"/>
                  </a:moveTo>
                  <a:cubicBezTo>
                    <a:pt x="135" y="1"/>
                    <a:pt x="27" y="97"/>
                    <a:pt x="14" y="227"/>
                  </a:cubicBezTo>
                  <a:cubicBezTo>
                    <a:pt x="1" y="363"/>
                    <a:pt x="101" y="486"/>
                    <a:pt x="239" y="500"/>
                  </a:cubicBezTo>
                  <a:cubicBezTo>
                    <a:pt x="891" y="563"/>
                    <a:pt x="1545" y="656"/>
                    <a:pt x="2183" y="771"/>
                  </a:cubicBezTo>
                  <a:cubicBezTo>
                    <a:pt x="2198" y="774"/>
                    <a:pt x="2213" y="776"/>
                    <a:pt x="2228" y="776"/>
                  </a:cubicBezTo>
                  <a:cubicBezTo>
                    <a:pt x="2357" y="774"/>
                    <a:pt x="2464" y="676"/>
                    <a:pt x="2476" y="548"/>
                  </a:cubicBezTo>
                  <a:cubicBezTo>
                    <a:pt x="2487" y="420"/>
                    <a:pt x="2399" y="303"/>
                    <a:pt x="2273" y="280"/>
                  </a:cubicBezTo>
                  <a:cubicBezTo>
                    <a:pt x="1622" y="162"/>
                    <a:pt x="954" y="69"/>
                    <a:pt x="287" y="2"/>
                  </a:cubicBezTo>
                  <a:cubicBezTo>
                    <a:pt x="279" y="1"/>
                    <a:pt x="271" y="1"/>
                    <a:pt x="2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36"/>
            <p:cNvSpPr/>
            <p:nvPr/>
          </p:nvSpPr>
          <p:spPr>
            <a:xfrm>
              <a:off x="7915274" y="3477691"/>
              <a:ext cx="228255" cy="108985"/>
            </a:xfrm>
            <a:custGeom>
              <a:avLst/>
              <a:gdLst/>
              <a:ahLst/>
              <a:cxnLst/>
              <a:rect l="l" t="t" r="r" b="b"/>
              <a:pathLst>
                <a:path w="7657" h="3656" extrusionOk="0">
                  <a:moveTo>
                    <a:pt x="276" y="0"/>
                  </a:moveTo>
                  <a:cubicBezTo>
                    <a:pt x="164" y="0"/>
                    <a:pt x="62" y="76"/>
                    <a:pt x="33" y="191"/>
                  </a:cubicBezTo>
                  <a:cubicBezTo>
                    <a:pt x="0" y="324"/>
                    <a:pt x="82" y="460"/>
                    <a:pt x="216" y="494"/>
                  </a:cubicBezTo>
                  <a:cubicBezTo>
                    <a:pt x="3490" y="1302"/>
                    <a:pt x="5839" y="2636"/>
                    <a:pt x="7232" y="3611"/>
                  </a:cubicBezTo>
                  <a:cubicBezTo>
                    <a:pt x="7275" y="3641"/>
                    <a:pt x="7325" y="3655"/>
                    <a:pt x="7374" y="3655"/>
                  </a:cubicBezTo>
                  <a:cubicBezTo>
                    <a:pt x="7452" y="3655"/>
                    <a:pt x="7530" y="3618"/>
                    <a:pt x="7578" y="3549"/>
                  </a:cubicBezTo>
                  <a:cubicBezTo>
                    <a:pt x="7656" y="3436"/>
                    <a:pt x="7630" y="3281"/>
                    <a:pt x="7518" y="3201"/>
                  </a:cubicBezTo>
                  <a:cubicBezTo>
                    <a:pt x="6090" y="2203"/>
                    <a:pt x="3687" y="836"/>
                    <a:pt x="336" y="8"/>
                  </a:cubicBezTo>
                  <a:cubicBezTo>
                    <a:pt x="316" y="3"/>
                    <a:pt x="296" y="0"/>
                    <a:pt x="27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6"/>
            <p:cNvSpPr/>
            <p:nvPr/>
          </p:nvSpPr>
          <p:spPr>
            <a:xfrm>
              <a:off x="7822894" y="3436584"/>
              <a:ext cx="158440" cy="43940"/>
            </a:xfrm>
            <a:custGeom>
              <a:avLst/>
              <a:gdLst/>
              <a:ahLst/>
              <a:cxnLst/>
              <a:rect l="l" t="t" r="r" b="b"/>
              <a:pathLst>
                <a:path w="5315" h="1474" extrusionOk="0">
                  <a:moveTo>
                    <a:pt x="260" y="1"/>
                  </a:moveTo>
                  <a:cubicBezTo>
                    <a:pt x="134" y="1"/>
                    <a:pt x="26" y="97"/>
                    <a:pt x="13" y="225"/>
                  </a:cubicBezTo>
                  <a:cubicBezTo>
                    <a:pt x="0" y="363"/>
                    <a:pt x="100" y="484"/>
                    <a:pt x="236" y="499"/>
                  </a:cubicBezTo>
                  <a:cubicBezTo>
                    <a:pt x="1844" y="656"/>
                    <a:pt x="3432" y="979"/>
                    <a:pt x="4973" y="1461"/>
                  </a:cubicBezTo>
                  <a:cubicBezTo>
                    <a:pt x="4998" y="1470"/>
                    <a:pt x="5023" y="1473"/>
                    <a:pt x="5050" y="1473"/>
                  </a:cubicBezTo>
                  <a:cubicBezTo>
                    <a:pt x="5173" y="1473"/>
                    <a:pt x="5276" y="1383"/>
                    <a:pt x="5296" y="1262"/>
                  </a:cubicBezTo>
                  <a:cubicBezTo>
                    <a:pt x="5314" y="1140"/>
                    <a:pt x="5241" y="1022"/>
                    <a:pt x="5125" y="985"/>
                  </a:cubicBezTo>
                  <a:cubicBezTo>
                    <a:pt x="3550" y="491"/>
                    <a:pt x="1927" y="162"/>
                    <a:pt x="285" y="2"/>
                  </a:cubicBezTo>
                  <a:cubicBezTo>
                    <a:pt x="276" y="1"/>
                    <a:pt x="268" y="1"/>
                    <a:pt x="26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36"/>
            <p:cNvSpPr/>
            <p:nvPr/>
          </p:nvSpPr>
          <p:spPr>
            <a:xfrm>
              <a:off x="8000887" y="3478019"/>
              <a:ext cx="53270" cy="29929"/>
            </a:xfrm>
            <a:custGeom>
              <a:avLst/>
              <a:gdLst/>
              <a:ahLst/>
              <a:cxnLst/>
              <a:rect l="l" t="t" r="r" b="b"/>
              <a:pathLst>
                <a:path w="1787" h="1004" extrusionOk="0">
                  <a:moveTo>
                    <a:pt x="284" y="1"/>
                  </a:moveTo>
                  <a:cubicBezTo>
                    <a:pt x="183" y="1"/>
                    <a:pt x="88" y="62"/>
                    <a:pt x="51" y="163"/>
                  </a:cubicBezTo>
                  <a:cubicBezTo>
                    <a:pt x="1" y="291"/>
                    <a:pt x="66" y="436"/>
                    <a:pt x="196" y="484"/>
                  </a:cubicBezTo>
                  <a:cubicBezTo>
                    <a:pt x="605" y="639"/>
                    <a:pt x="1011" y="807"/>
                    <a:pt x="1400" y="982"/>
                  </a:cubicBezTo>
                  <a:cubicBezTo>
                    <a:pt x="1434" y="997"/>
                    <a:pt x="1468" y="1004"/>
                    <a:pt x="1503" y="1004"/>
                  </a:cubicBezTo>
                  <a:cubicBezTo>
                    <a:pt x="1598" y="1004"/>
                    <a:pt x="1688" y="949"/>
                    <a:pt x="1730" y="855"/>
                  </a:cubicBezTo>
                  <a:cubicBezTo>
                    <a:pt x="1787" y="731"/>
                    <a:pt x="1732" y="582"/>
                    <a:pt x="1605" y="526"/>
                  </a:cubicBezTo>
                  <a:lnTo>
                    <a:pt x="1604" y="526"/>
                  </a:lnTo>
                  <a:cubicBezTo>
                    <a:pt x="1204" y="346"/>
                    <a:pt x="788" y="175"/>
                    <a:pt x="372" y="17"/>
                  </a:cubicBezTo>
                  <a:cubicBezTo>
                    <a:pt x="343" y="6"/>
                    <a:pt x="313" y="1"/>
                    <a:pt x="2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36"/>
            <p:cNvSpPr/>
            <p:nvPr/>
          </p:nvSpPr>
          <p:spPr>
            <a:xfrm>
              <a:off x="8064888" y="3506368"/>
              <a:ext cx="87075" cy="56579"/>
            </a:xfrm>
            <a:custGeom>
              <a:avLst/>
              <a:gdLst/>
              <a:ahLst/>
              <a:cxnLst/>
              <a:rect l="l" t="t" r="r" b="b"/>
              <a:pathLst>
                <a:path w="2921" h="1898" extrusionOk="0">
                  <a:moveTo>
                    <a:pt x="293" y="0"/>
                  </a:moveTo>
                  <a:cubicBezTo>
                    <a:pt x="134" y="0"/>
                    <a:pt x="0" y="156"/>
                    <a:pt x="56" y="329"/>
                  </a:cubicBezTo>
                  <a:cubicBezTo>
                    <a:pt x="76" y="392"/>
                    <a:pt x="121" y="444"/>
                    <a:pt x="181" y="474"/>
                  </a:cubicBezTo>
                  <a:cubicBezTo>
                    <a:pt x="983" y="878"/>
                    <a:pt x="1757" y="1341"/>
                    <a:pt x="2496" y="1853"/>
                  </a:cubicBezTo>
                  <a:cubicBezTo>
                    <a:pt x="2539" y="1883"/>
                    <a:pt x="2588" y="1898"/>
                    <a:pt x="2637" y="1898"/>
                  </a:cubicBezTo>
                  <a:cubicBezTo>
                    <a:pt x="2715" y="1898"/>
                    <a:pt x="2793" y="1861"/>
                    <a:pt x="2842" y="1792"/>
                  </a:cubicBezTo>
                  <a:cubicBezTo>
                    <a:pt x="2920" y="1679"/>
                    <a:pt x="2893" y="1524"/>
                    <a:pt x="2782" y="1444"/>
                  </a:cubicBezTo>
                  <a:lnTo>
                    <a:pt x="2780" y="1442"/>
                  </a:lnTo>
                  <a:cubicBezTo>
                    <a:pt x="2023" y="916"/>
                    <a:pt x="1229" y="444"/>
                    <a:pt x="407" y="28"/>
                  </a:cubicBezTo>
                  <a:cubicBezTo>
                    <a:pt x="369" y="9"/>
                    <a:pt x="330" y="0"/>
                    <a:pt x="2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6"/>
            <p:cNvSpPr/>
            <p:nvPr/>
          </p:nvSpPr>
          <p:spPr>
            <a:xfrm>
              <a:off x="7827187" y="3411842"/>
              <a:ext cx="91725" cy="26203"/>
            </a:xfrm>
            <a:custGeom>
              <a:avLst/>
              <a:gdLst/>
              <a:ahLst/>
              <a:cxnLst/>
              <a:rect l="l" t="t" r="r" b="b"/>
              <a:pathLst>
                <a:path w="3077" h="879" extrusionOk="0">
                  <a:moveTo>
                    <a:pt x="262" y="1"/>
                  </a:moveTo>
                  <a:cubicBezTo>
                    <a:pt x="135" y="1"/>
                    <a:pt x="27" y="97"/>
                    <a:pt x="14" y="226"/>
                  </a:cubicBezTo>
                  <a:cubicBezTo>
                    <a:pt x="1" y="361"/>
                    <a:pt x="97" y="482"/>
                    <a:pt x="232" y="497"/>
                  </a:cubicBezTo>
                  <a:cubicBezTo>
                    <a:pt x="1064" y="581"/>
                    <a:pt x="1890" y="705"/>
                    <a:pt x="2709" y="873"/>
                  </a:cubicBezTo>
                  <a:cubicBezTo>
                    <a:pt x="2725" y="877"/>
                    <a:pt x="2742" y="878"/>
                    <a:pt x="2760" y="878"/>
                  </a:cubicBezTo>
                  <a:cubicBezTo>
                    <a:pt x="2958" y="878"/>
                    <a:pt x="3077" y="657"/>
                    <a:pt x="2968" y="492"/>
                  </a:cubicBezTo>
                  <a:cubicBezTo>
                    <a:pt x="2932" y="436"/>
                    <a:pt x="2875" y="397"/>
                    <a:pt x="2810" y="384"/>
                  </a:cubicBezTo>
                  <a:cubicBezTo>
                    <a:pt x="1975" y="213"/>
                    <a:pt x="1129" y="85"/>
                    <a:pt x="280" y="1"/>
                  </a:cubicBezTo>
                  <a:cubicBezTo>
                    <a:pt x="274" y="1"/>
                    <a:pt x="268" y="1"/>
                    <a:pt x="26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36"/>
            <p:cNvSpPr/>
            <p:nvPr/>
          </p:nvSpPr>
          <p:spPr>
            <a:xfrm>
              <a:off x="7719932" y="3304587"/>
              <a:ext cx="89967" cy="42807"/>
            </a:xfrm>
            <a:custGeom>
              <a:avLst/>
              <a:gdLst/>
              <a:ahLst/>
              <a:cxnLst/>
              <a:rect l="l" t="t" r="r" b="b"/>
              <a:pathLst>
                <a:path w="3018" h="1436" extrusionOk="0">
                  <a:moveTo>
                    <a:pt x="587" y="1"/>
                  </a:moveTo>
                  <a:cubicBezTo>
                    <a:pt x="384" y="1"/>
                    <a:pt x="278" y="245"/>
                    <a:pt x="420" y="392"/>
                  </a:cubicBezTo>
                  <a:cubicBezTo>
                    <a:pt x="247" y="432"/>
                    <a:pt x="184" y="642"/>
                    <a:pt x="303" y="772"/>
                  </a:cubicBezTo>
                  <a:lnTo>
                    <a:pt x="305" y="773"/>
                  </a:lnTo>
                  <a:cubicBezTo>
                    <a:pt x="283" y="773"/>
                    <a:pt x="263" y="770"/>
                    <a:pt x="243" y="770"/>
                  </a:cubicBezTo>
                  <a:cubicBezTo>
                    <a:pt x="240" y="770"/>
                    <a:pt x="237" y="770"/>
                    <a:pt x="234" y="770"/>
                  </a:cubicBezTo>
                  <a:cubicBezTo>
                    <a:pt x="112" y="770"/>
                    <a:pt x="9" y="868"/>
                    <a:pt x="4" y="993"/>
                  </a:cubicBezTo>
                  <a:cubicBezTo>
                    <a:pt x="0" y="1119"/>
                    <a:pt x="100" y="1228"/>
                    <a:pt x="227" y="1233"/>
                  </a:cubicBezTo>
                  <a:lnTo>
                    <a:pt x="227" y="1231"/>
                  </a:lnTo>
                  <a:cubicBezTo>
                    <a:pt x="953" y="1261"/>
                    <a:pt x="1678" y="1327"/>
                    <a:pt x="2399" y="1432"/>
                  </a:cubicBezTo>
                  <a:cubicBezTo>
                    <a:pt x="2409" y="1434"/>
                    <a:pt x="2420" y="1434"/>
                    <a:pt x="2430" y="1436"/>
                  </a:cubicBezTo>
                  <a:lnTo>
                    <a:pt x="2445" y="1436"/>
                  </a:lnTo>
                  <a:cubicBezTo>
                    <a:pt x="2564" y="1429"/>
                    <a:pt x="2658" y="1332"/>
                    <a:pt x="2663" y="1214"/>
                  </a:cubicBezTo>
                  <a:cubicBezTo>
                    <a:pt x="2668" y="1096"/>
                    <a:pt x="2584" y="991"/>
                    <a:pt x="2465" y="975"/>
                  </a:cubicBezTo>
                  <a:cubicBezTo>
                    <a:pt x="2414" y="968"/>
                    <a:pt x="2362" y="961"/>
                    <a:pt x="2311" y="955"/>
                  </a:cubicBezTo>
                  <a:cubicBezTo>
                    <a:pt x="2432" y="886"/>
                    <a:pt x="2465" y="727"/>
                    <a:pt x="2381" y="617"/>
                  </a:cubicBezTo>
                  <a:lnTo>
                    <a:pt x="2381" y="617"/>
                  </a:lnTo>
                  <a:cubicBezTo>
                    <a:pt x="2504" y="632"/>
                    <a:pt x="2627" y="647"/>
                    <a:pt x="2748" y="665"/>
                  </a:cubicBezTo>
                  <a:cubicBezTo>
                    <a:pt x="2760" y="667"/>
                    <a:pt x="2770" y="667"/>
                    <a:pt x="2782" y="668"/>
                  </a:cubicBezTo>
                  <a:lnTo>
                    <a:pt x="2795" y="668"/>
                  </a:lnTo>
                  <a:cubicBezTo>
                    <a:pt x="2913" y="660"/>
                    <a:pt x="3008" y="565"/>
                    <a:pt x="3013" y="447"/>
                  </a:cubicBezTo>
                  <a:cubicBezTo>
                    <a:pt x="3018" y="327"/>
                    <a:pt x="2933" y="224"/>
                    <a:pt x="2815" y="207"/>
                  </a:cubicBezTo>
                  <a:cubicBezTo>
                    <a:pt x="2079" y="101"/>
                    <a:pt x="1337" y="31"/>
                    <a:pt x="595" y="1"/>
                  </a:cubicBezTo>
                  <a:lnTo>
                    <a:pt x="591" y="1"/>
                  </a:lnTo>
                  <a:cubicBezTo>
                    <a:pt x="590" y="1"/>
                    <a:pt x="589" y="1"/>
                    <a:pt x="58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36"/>
            <p:cNvSpPr/>
            <p:nvPr/>
          </p:nvSpPr>
          <p:spPr>
            <a:xfrm>
              <a:off x="7937899" y="3431725"/>
              <a:ext cx="140763" cy="61200"/>
            </a:xfrm>
            <a:custGeom>
              <a:avLst/>
              <a:gdLst/>
              <a:ahLst/>
              <a:cxnLst/>
              <a:rect l="l" t="t" r="r" b="b"/>
              <a:pathLst>
                <a:path w="4722" h="2053" extrusionOk="0">
                  <a:moveTo>
                    <a:pt x="277" y="1"/>
                  </a:moveTo>
                  <a:cubicBezTo>
                    <a:pt x="166" y="1"/>
                    <a:pt x="65" y="75"/>
                    <a:pt x="35" y="188"/>
                  </a:cubicBezTo>
                  <a:cubicBezTo>
                    <a:pt x="0" y="320"/>
                    <a:pt x="78" y="456"/>
                    <a:pt x="210" y="491"/>
                  </a:cubicBezTo>
                  <a:cubicBezTo>
                    <a:pt x="1636" y="866"/>
                    <a:pt x="3019" y="1380"/>
                    <a:pt x="4344" y="2027"/>
                  </a:cubicBezTo>
                  <a:cubicBezTo>
                    <a:pt x="4377" y="2044"/>
                    <a:pt x="4416" y="2052"/>
                    <a:pt x="4452" y="2052"/>
                  </a:cubicBezTo>
                  <a:cubicBezTo>
                    <a:pt x="4569" y="2052"/>
                    <a:pt x="4670" y="1972"/>
                    <a:pt x="4695" y="1859"/>
                  </a:cubicBezTo>
                  <a:cubicBezTo>
                    <a:pt x="4722" y="1748"/>
                    <a:pt x="4667" y="1631"/>
                    <a:pt x="4564" y="1580"/>
                  </a:cubicBezTo>
                  <a:cubicBezTo>
                    <a:pt x="3211" y="917"/>
                    <a:pt x="1794" y="391"/>
                    <a:pt x="338" y="8"/>
                  </a:cubicBezTo>
                  <a:cubicBezTo>
                    <a:pt x="317" y="3"/>
                    <a:pt x="297" y="1"/>
                    <a:pt x="2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36"/>
            <p:cNvSpPr/>
            <p:nvPr/>
          </p:nvSpPr>
          <p:spPr>
            <a:xfrm>
              <a:off x="7983567" y="3363193"/>
              <a:ext cx="120611" cy="80457"/>
            </a:xfrm>
            <a:custGeom>
              <a:avLst/>
              <a:gdLst/>
              <a:ahLst/>
              <a:cxnLst/>
              <a:rect l="l" t="t" r="r" b="b"/>
              <a:pathLst>
                <a:path w="4046" h="2699" extrusionOk="0">
                  <a:moveTo>
                    <a:pt x="258" y="1"/>
                  </a:moveTo>
                  <a:cubicBezTo>
                    <a:pt x="164" y="1"/>
                    <a:pt x="73" y="55"/>
                    <a:pt x="31" y="147"/>
                  </a:cubicBezTo>
                  <a:cubicBezTo>
                    <a:pt x="4" y="207"/>
                    <a:pt x="1" y="275"/>
                    <a:pt x="24" y="338"/>
                  </a:cubicBezTo>
                  <a:cubicBezTo>
                    <a:pt x="48" y="400"/>
                    <a:pt x="94" y="450"/>
                    <a:pt x="154" y="478"/>
                  </a:cubicBezTo>
                  <a:cubicBezTo>
                    <a:pt x="1148" y="934"/>
                    <a:pt x="2309" y="1662"/>
                    <a:pt x="3604" y="2642"/>
                  </a:cubicBezTo>
                  <a:cubicBezTo>
                    <a:pt x="3650" y="2680"/>
                    <a:pt x="3706" y="2698"/>
                    <a:pt x="3761" y="2698"/>
                  </a:cubicBezTo>
                  <a:cubicBezTo>
                    <a:pt x="3837" y="2698"/>
                    <a:pt x="3912" y="2665"/>
                    <a:pt x="3960" y="2600"/>
                  </a:cubicBezTo>
                  <a:cubicBezTo>
                    <a:pt x="4045" y="2487"/>
                    <a:pt x="4020" y="2326"/>
                    <a:pt x="3906" y="2244"/>
                  </a:cubicBezTo>
                  <a:cubicBezTo>
                    <a:pt x="2581" y="1244"/>
                    <a:pt x="1389" y="495"/>
                    <a:pt x="362" y="24"/>
                  </a:cubicBezTo>
                  <a:cubicBezTo>
                    <a:pt x="328" y="8"/>
                    <a:pt x="293" y="1"/>
                    <a:pt x="2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6"/>
            <p:cNvSpPr/>
            <p:nvPr/>
          </p:nvSpPr>
          <p:spPr>
            <a:xfrm>
              <a:off x="8123135" y="3457182"/>
              <a:ext cx="43314" cy="37859"/>
            </a:xfrm>
            <a:custGeom>
              <a:avLst/>
              <a:gdLst/>
              <a:ahLst/>
              <a:cxnLst/>
              <a:rect l="l" t="t" r="r" b="b"/>
              <a:pathLst>
                <a:path w="1453" h="1270" extrusionOk="0">
                  <a:moveTo>
                    <a:pt x="282" y="1"/>
                  </a:moveTo>
                  <a:cubicBezTo>
                    <a:pt x="210" y="1"/>
                    <a:pt x="139" y="32"/>
                    <a:pt x="89" y="91"/>
                  </a:cubicBezTo>
                  <a:cubicBezTo>
                    <a:pt x="1" y="198"/>
                    <a:pt x="16" y="354"/>
                    <a:pt x="122" y="443"/>
                  </a:cubicBezTo>
                  <a:cubicBezTo>
                    <a:pt x="667" y="894"/>
                    <a:pt x="998" y="1198"/>
                    <a:pt x="1001" y="1202"/>
                  </a:cubicBezTo>
                  <a:cubicBezTo>
                    <a:pt x="1049" y="1247"/>
                    <a:pt x="1111" y="1269"/>
                    <a:pt x="1173" y="1269"/>
                  </a:cubicBezTo>
                  <a:cubicBezTo>
                    <a:pt x="1241" y="1269"/>
                    <a:pt x="1309" y="1242"/>
                    <a:pt x="1359" y="1187"/>
                  </a:cubicBezTo>
                  <a:cubicBezTo>
                    <a:pt x="1452" y="1083"/>
                    <a:pt x="1442" y="922"/>
                    <a:pt x="1337" y="830"/>
                  </a:cubicBezTo>
                  <a:cubicBezTo>
                    <a:pt x="1276" y="774"/>
                    <a:pt x="944" y="476"/>
                    <a:pt x="442" y="58"/>
                  </a:cubicBezTo>
                  <a:cubicBezTo>
                    <a:pt x="395" y="19"/>
                    <a:pt x="339" y="1"/>
                    <a:pt x="28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6"/>
            <p:cNvSpPr/>
            <p:nvPr/>
          </p:nvSpPr>
          <p:spPr>
            <a:xfrm>
              <a:off x="7974118" y="3388799"/>
              <a:ext cx="86211" cy="49395"/>
            </a:xfrm>
            <a:custGeom>
              <a:avLst/>
              <a:gdLst/>
              <a:ahLst/>
              <a:cxnLst/>
              <a:rect l="l" t="t" r="r" b="b"/>
              <a:pathLst>
                <a:path w="2892" h="1657" extrusionOk="0">
                  <a:moveTo>
                    <a:pt x="281" y="1"/>
                  </a:moveTo>
                  <a:cubicBezTo>
                    <a:pt x="178" y="1"/>
                    <a:pt x="82" y="65"/>
                    <a:pt x="47" y="167"/>
                  </a:cubicBezTo>
                  <a:cubicBezTo>
                    <a:pt x="0" y="297"/>
                    <a:pt x="67" y="440"/>
                    <a:pt x="198" y="486"/>
                  </a:cubicBezTo>
                  <a:cubicBezTo>
                    <a:pt x="796" y="699"/>
                    <a:pt x="1541" y="1081"/>
                    <a:pt x="2415" y="1620"/>
                  </a:cubicBezTo>
                  <a:cubicBezTo>
                    <a:pt x="2453" y="1643"/>
                    <a:pt x="2498" y="1656"/>
                    <a:pt x="2545" y="1656"/>
                  </a:cubicBezTo>
                  <a:cubicBezTo>
                    <a:pt x="2796" y="1656"/>
                    <a:pt x="2891" y="1327"/>
                    <a:pt x="2676" y="1195"/>
                  </a:cubicBezTo>
                  <a:cubicBezTo>
                    <a:pt x="1773" y="636"/>
                    <a:pt x="995" y="240"/>
                    <a:pt x="365" y="15"/>
                  </a:cubicBezTo>
                  <a:cubicBezTo>
                    <a:pt x="337" y="5"/>
                    <a:pt x="308" y="1"/>
                    <a:pt x="28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36"/>
            <p:cNvSpPr/>
            <p:nvPr/>
          </p:nvSpPr>
          <p:spPr>
            <a:xfrm>
              <a:off x="7969348" y="3411812"/>
              <a:ext cx="189293" cy="126394"/>
            </a:xfrm>
            <a:custGeom>
              <a:avLst/>
              <a:gdLst/>
              <a:ahLst/>
              <a:cxnLst/>
              <a:rect l="l" t="t" r="r" b="b"/>
              <a:pathLst>
                <a:path w="6350" h="4240" extrusionOk="0">
                  <a:moveTo>
                    <a:pt x="312" y="1"/>
                  </a:moveTo>
                  <a:cubicBezTo>
                    <a:pt x="132" y="1"/>
                    <a:pt x="1" y="200"/>
                    <a:pt x="97" y="373"/>
                  </a:cubicBezTo>
                  <a:cubicBezTo>
                    <a:pt x="130" y="432"/>
                    <a:pt x="183" y="473"/>
                    <a:pt x="247" y="492"/>
                  </a:cubicBezTo>
                  <a:cubicBezTo>
                    <a:pt x="2001" y="981"/>
                    <a:pt x="4977" y="2995"/>
                    <a:pt x="5716" y="3506"/>
                  </a:cubicBezTo>
                  <a:cubicBezTo>
                    <a:pt x="5358" y="3271"/>
                    <a:pt x="4985" y="3041"/>
                    <a:pt x="4597" y="2823"/>
                  </a:cubicBezTo>
                  <a:cubicBezTo>
                    <a:pt x="4558" y="2801"/>
                    <a:pt x="4516" y="2791"/>
                    <a:pt x="4474" y="2791"/>
                  </a:cubicBezTo>
                  <a:cubicBezTo>
                    <a:pt x="4387" y="2791"/>
                    <a:pt x="4303" y="2836"/>
                    <a:pt x="4258" y="2917"/>
                  </a:cubicBezTo>
                  <a:cubicBezTo>
                    <a:pt x="4189" y="3036"/>
                    <a:pt x="4231" y="3190"/>
                    <a:pt x="4351" y="3258"/>
                  </a:cubicBezTo>
                  <a:cubicBezTo>
                    <a:pt x="4875" y="3554"/>
                    <a:pt x="5376" y="3869"/>
                    <a:pt x="5839" y="4193"/>
                  </a:cubicBezTo>
                  <a:cubicBezTo>
                    <a:pt x="5884" y="4225"/>
                    <a:pt x="5933" y="4239"/>
                    <a:pt x="5981" y="4239"/>
                  </a:cubicBezTo>
                  <a:cubicBezTo>
                    <a:pt x="6126" y="4239"/>
                    <a:pt x="6257" y="4109"/>
                    <a:pt x="6228" y="3945"/>
                  </a:cubicBezTo>
                  <a:cubicBezTo>
                    <a:pt x="6217" y="3880"/>
                    <a:pt x="6180" y="3822"/>
                    <a:pt x="6125" y="3784"/>
                  </a:cubicBezTo>
                  <a:cubicBezTo>
                    <a:pt x="6055" y="3735"/>
                    <a:pt x="5982" y="3687"/>
                    <a:pt x="5910" y="3639"/>
                  </a:cubicBezTo>
                  <a:lnTo>
                    <a:pt x="5910" y="3639"/>
                  </a:lnTo>
                  <a:cubicBezTo>
                    <a:pt x="5947" y="3659"/>
                    <a:pt x="5987" y="3671"/>
                    <a:pt x="6030" y="3672"/>
                  </a:cubicBezTo>
                  <a:cubicBezTo>
                    <a:pt x="6183" y="3672"/>
                    <a:pt x="6302" y="3532"/>
                    <a:pt x="6277" y="3381"/>
                  </a:cubicBezTo>
                  <a:cubicBezTo>
                    <a:pt x="6268" y="3334"/>
                    <a:pt x="6248" y="3293"/>
                    <a:pt x="6217" y="3258"/>
                  </a:cubicBezTo>
                  <a:cubicBezTo>
                    <a:pt x="6245" y="3243"/>
                    <a:pt x="6268" y="3221"/>
                    <a:pt x="6288" y="3198"/>
                  </a:cubicBezTo>
                  <a:cubicBezTo>
                    <a:pt x="6331" y="3146"/>
                    <a:pt x="6350" y="3080"/>
                    <a:pt x="6343" y="3015"/>
                  </a:cubicBezTo>
                  <a:cubicBezTo>
                    <a:pt x="6336" y="2948"/>
                    <a:pt x="6303" y="2887"/>
                    <a:pt x="6252" y="2845"/>
                  </a:cubicBezTo>
                  <a:cubicBezTo>
                    <a:pt x="6210" y="2812"/>
                    <a:pt x="5218" y="2016"/>
                    <a:pt x="4011" y="1189"/>
                  </a:cubicBezTo>
                  <a:cubicBezTo>
                    <a:pt x="3967" y="1156"/>
                    <a:pt x="3915" y="1141"/>
                    <a:pt x="3864" y="1141"/>
                  </a:cubicBezTo>
                  <a:cubicBezTo>
                    <a:pt x="3784" y="1141"/>
                    <a:pt x="3705" y="1178"/>
                    <a:pt x="3657" y="1249"/>
                  </a:cubicBezTo>
                  <a:cubicBezTo>
                    <a:pt x="3577" y="1365"/>
                    <a:pt x="3610" y="1525"/>
                    <a:pt x="3728" y="1600"/>
                  </a:cubicBezTo>
                  <a:cubicBezTo>
                    <a:pt x="3815" y="1660"/>
                    <a:pt x="3900" y="1718"/>
                    <a:pt x="3986" y="1778"/>
                  </a:cubicBezTo>
                  <a:cubicBezTo>
                    <a:pt x="2831" y="1072"/>
                    <a:pt x="1430" y="304"/>
                    <a:pt x="381" y="11"/>
                  </a:cubicBezTo>
                  <a:cubicBezTo>
                    <a:pt x="358" y="4"/>
                    <a:pt x="335" y="1"/>
                    <a:pt x="3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36"/>
            <p:cNvSpPr/>
            <p:nvPr/>
          </p:nvSpPr>
          <p:spPr>
            <a:xfrm>
              <a:off x="7640460" y="3359944"/>
              <a:ext cx="190098" cy="100937"/>
            </a:xfrm>
            <a:custGeom>
              <a:avLst/>
              <a:gdLst/>
              <a:ahLst/>
              <a:cxnLst/>
              <a:rect l="l" t="t" r="r" b="b"/>
              <a:pathLst>
                <a:path w="6377" h="3386" extrusionOk="0">
                  <a:moveTo>
                    <a:pt x="2598" y="0"/>
                  </a:moveTo>
                  <a:cubicBezTo>
                    <a:pt x="2510" y="0"/>
                    <a:pt x="2421" y="1"/>
                    <a:pt x="2330" y="3"/>
                  </a:cubicBezTo>
                  <a:lnTo>
                    <a:pt x="2285" y="3"/>
                  </a:lnTo>
                  <a:lnTo>
                    <a:pt x="0" y="2460"/>
                  </a:lnTo>
                  <a:lnTo>
                    <a:pt x="4755" y="3385"/>
                  </a:lnTo>
                  <a:lnTo>
                    <a:pt x="6376" y="582"/>
                  </a:lnTo>
                  <a:lnTo>
                    <a:pt x="6252" y="541"/>
                  </a:lnTo>
                  <a:cubicBezTo>
                    <a:pt x="6231" y="534"/>
                    <a:pt x="4659" y="0"/>
                    <a:pt x="2598" y="0"/>
                  </a:cubicBezTo>
                  <a:close/>
                </a:path>
              </a:pathLst>
            </a:custGeom>
            <a:solidFill>
              <a:srgbClr val="C9E0A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36"/>
            <p:cNvSpPr/>
            <p:nvPr/>
          </p:nvSpPr>
          <p:spPr>
            <a:xfrm>
              <a:off x="7830734" y="3325543"/>
              <a:ext cx="154267" cy="103679"/>
            </a:xfrm>
            <a:custGeom>
              <a:avLst/>
              <a:gdLst/>
              <a:ahLst/>
              <a:cxnLst/>
              <a:rect l="l" t="t" r="r" b="b"/>
              <a:pathLst>
                <a:path w="5175" h="3478" extrusionOk="0">
                  <a:moveTo>
                    <a:pt x="1694" y="0"/>
                  </a:moveTo>
                  <a:lnTo>
                    <a:pt x="0" y="2525"/>
                  </a:lnTo>
                  <a:lnTo>
                    <a:pt x="4249" y="3477"/>
                  </a:lnTo>
                  <a:lnTo>
                    <a:pt x="5175" y="1109"/>
                  </a:lnTo>
                  <a:lnTo>
                    <a:pt x="5103" y="1059"/>
                  </a:lnTo>
                  <a:cubicBezTo>
                    <a:pt x="5088" y="1049"/>
                    <a:pt x="3537" y="0"/>
                    <a:pt x="175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6"/>
            <p:cNvSpPr/>
            <p:nvPr/>
          </p:nvSpPr>
          <p:spPr>
            <a:xfrm>
              <a:off x="8504786" y="2952389"/>
              <a:ext cx="282807" cy="223605"/>
            </a:xfrm>
            <a:custGeom>
              <a:avLst/>
              <a:gdLst/>
              <a:ahLst/>
              <a:cxnLst/>
              <a:rect l="l" t="t" r="r" b="b"/>
              <a:pathLst>
                <a:path w="9487" h="7501" extrusionOk="0">
                  <a:moveTo>
                    <a:pt x="4868" y="0"/>
                  </a:moveTo>
                  <a:cubicBezTo>
                    <a:pt x="4531" y="0"/>
                    <a:pt x="4161" y="980"/>
                    <a:pt x="4009" y="2947"/>
                  </a:cubicBezTo>
                  <a:cubicBezTo>
                    <a:pt x="40" y="2975"/>
                    <a:pt x="0" y="4163"/>
                    <a:pt x="3956" y="4468"/>
                  </a:cubicBezTo>
                  <a:cubicBezTo>
                    <a:pt x="3970" y="6185"/>
                    <a:pt x="4237" y="7487"/>
                    <a:pt x="4612" y="7500"/>
                  </a:cubicBezTo>
                  <a:cubicBezTo>
                    <a:pt x="4614" y="7500"/>
                    <a:pt x="4616" y="7500"/>
                    <a:pt x="4618" y="7500"/>
                  </a:cubicBezTo>
                  <a:cubicBezTo>
                    <a:pt x="4990" y="7500"/>
                    <a:pt x="5347" y="6225"/>
                    <a:pt x="5477" y="4521"/>
                  </a:cubicBezTo>
                  <a:cubicBezTo>
                    <a:pt x="9449" y="4493"/>
                    <a:pt x="9487" y="3304"/>
                    <a:pt x="5531" y="3000"/>
                  </a:cubicBezTo>
                  <a:cubicBezTo>
                    <a:pt x="5516" y="1003"/>
                    <a:pt x="5209" y="0"/>
                    <a:pt x="486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36"/>
            <p:cNvSpPr/>
            <p:nvPr/>
          </p:nvSpPr>
          <p:spPr>
            <a:xfrm>
              <a:off x="7381655" y="3094848"/>
              <a:ext cx="339715" cy="269572"/>
            </a:xfrm>
            <a:custGeom>
              <a:avLst/>
              <a:gdLst/>
              <a:ahLst/>
              <a:cxnLst/>
              <a:rect l="l" t="t" r="r" b="b"/>
              <a:pathLst>
                <a:path w="11396" h="9043" extrusionOk="0">
                  <a:moveTo>
                    <a:pt x="5697" y="1"/>
                  </a:moveTo>
                  <a:cubicBezTo>
                    <a:pt x="5289" y="1"/>
                    <a:pt x="4880" y="1195"/>
                    <a:pt x="4779" y="3583"/>
                  </a:cubicBezTo>
                  <a:cubicBezTo>
                    <a:pt x="1" y="3785"/>
                    <a:pt x="4" y="5219"/>
                    <a:pt x="4779" y="5419"/>
                  </a:cubicBezTo>
                  <a:cubicBezTo>
                    <a:pt x="4867" y="7488"/>
                    <a:pt x="5245" y="9043"/>
                    <a:pt x="5698" y="9043"/>
                  </a:cubicBezTo>
                  <a:cubicBezTo>
                    <a:pt x="6151" y="9043"/>
                    <a:pt x="6527" y="7488"/>
                    <a:pt x="6615" y="5419"/>
                  </a:cubicBezTo>
                  <a:cubicBezTo>
                    <a:pt x="11395" y="5218"/>
                    <a:pt x="11392" y="3785"/>
                    <a:pt x="6615" y="3583"/>
                  </a:cubicBezTo>
                  <a:cubicBezTo>
                    <a:pt x="6514" y="1195"/>
                    <a:pt x="6106" y="1"/>
                    <a:pt x="56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36"/>
            <p:cNvSpPr/>
            <p:nvPr/>
          </p:nvSpPr>
          <p:spPr>
            <a:xfrm>
              <a:off x="8642804" y="3061491"/>
              <a:ext cx="325406" cy="257230"/>
            </a:xfrm>
            <a:custGeom>
              <a:avLst/>
              <a:gdLst/>
              <a:ahLst/>
              <a:cxnLst/>
              <a:rect l="l" t="t" r="r" b="b"/>
              <a:pathLst>
                <a:path w="10916" h="8629" extrusionOk="0">
                  <a:moveTo>
                    <a:pt x="5601" y="1"/>
                  </a:moveTo>
                  <a:cubicBezTo>
                    <a:pt x="5213" y="1"/>
                    <a:pt x="4787" y="1127"/>
                    <a:pt x="4612" y="3389"/>
                  </a:cubicBezTo>
                  <a:cubicBezTo>
                    <a:pt x="45" y="3423"/>
                    <a:pt x="0" y="4791"/>
                    <a:pt x="4551" y="5142"/>
                  </a:cubicBezTo>
                  <a:cubicBezTo>
                    <a:pt x="4566" y="7117"/>
                    <a:pt x="4875" y="8614"/>
                    <a:pt x="5306" y="8629"/>
                  </a:cubicBezTo>
                  <a:cubicBezTo>
                    <a:pt x="5309" y="8629"/>
                    <a:pt x="5311" y="8629"/>
                    <a:pt x="5314" y="8629"/>
                  </a:cubicBezTo>
                  <a:cubicBezTo>
                    <a:pt x="5744" y="8629"/>
                    <a:pt x="6151" y="7161"/>
                    <a:pt x="6303" y="5202"/>
                  </a:cubicBezTo>
                  <a:cubicBezTo>
                    <a:pt x="10870" y="5170"/>
                    <a:pt x="10915" y="3802"/>
                    <a:pt x="6363" y="3451"/>
                  </a:cubicBezTo>
                  <a:cubicBezTo>
                    <a:pt x="6347" y="1154"/>
                    <a:pt x="5993" y="1"/>
                    <a:pt x="56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36"/>
            <p:cNvSpPr/>
            <p:nvPr/>
          </p:nvSpPr>
          <p:spPr>
            <a:xfrm>
              <a:off x="7512399" y="2946069"/>
              <a:ext cx="289425" cy="229716"/>
            </a:xfrm>
            <a:custGeom>
              <a:avLst/>
              <a:gdLst/>
              <a:ahLst/>
              <a:cxnLst/>
              <a:rect l="l" t="t" r="r" b="b"/>
              <a:pathLst>
                <a:path w="9709" h="7706" extrusionOk="0">
                  <a:moveTo>
                    <a:pt x="4854" y="0"/>
                  </a:moveTo>
                  <a:cubicBezTo>
                    <a:pt x="4506" y="0"/>
                    <a:pt x="4158" y="1019"/>
                    <a:pt x="4073" y="3054"/>
                  </a:cubicBezTo>
                  <a:cubicBezTo>
                    <a:pt x="0" y="3225"/>
                    <a:pt x="2" y="4448"/>
                    <a:pt x="4073" y="4618"/>
                  </a:cubicBezTo>
                  <a:cubicBezTo>
                    <a:pt x="4148" y="6381"/>
                    <a:pt x="4469" y="7706"/>
                    <a:pt x="4855" y="7706"/>
                  </a:cubicBezTo>
                  <a:cubicBezTo>
                    <a:pt x="5240" y="7706"/>
                    <a:pt x="5563" y="6381"/>
                    <a:pt x="5636" y="4618"/>
                  </a:cubicBezTo>
                  <a:cubicBezTo>
                    <a:pt x="9709" y="4447"/>
                    <a:pt x="9707" y="3223"/>
                    <a:pt x="5636" y="3054"/>
                  </a:cubicBezTo>
                  <a:cubicBezTo>
                    <a:pt x="5550" y="1018"/>
                    <a:pt x="5202" y="0"/>
                    <a:pt x="48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3" name="Google Shape;383;p36"/>
          <p:cNvSpPr/>
          <p:nvPr/>
        </p:nvSpPr>
        <p:spPr>
          <a:xfrm rot="-405789">
            <a:off x="5569930" y="1503155"/>
            <a:ext cx="808606" cy="639269"/>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6"/>
          <p:cNvSpPr/>
          <p:nvPr/>
        </p:nvSpPr>
        <p:spPr>
          <a:xfrm rot="195464">
            <a:off x="7781827" y="3350594"/>
            <a:ext cx="576751" cy="455938"/>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5"/>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4"/>
        <p:cNvGrpSpPr/>
        <p:nvPr/>
      </p:nvGrpSpPr>
      <p:grpSpPr>
        <a:xfrm>
          <a:off x="0" y="0"/>
          <a:ext cx="0" cy="0"/>
          <a:chOff x="0" y="0"/>
          <a:chExt cx="0" cy="0"/>
        </a:xfrm>
      </p:grpSpPr>
      <p:sp>
        <p:nvSpPr>
          <p:cNvPr id="625" name="Google Shape;625;p4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Peran kerja gerak</a:t>
            </a:r>
            <a:endParaRPr dirty="0"/>
          </a:p>
        </p:txBody>
      </p:sp>
      <p:sp>
        <p:nvSpPr>
          <p:cNvPr id="626" name="Google Shape;626;p41"/>
          <p:cNvSpPr txBox="1">
            <a:spLocks noGrp="1"/>
          </p:cNvSpPr>
          <p:nvPr>
            <p:ph type="subTitle" idx="1"/>
          </p:nvPr>
        </p:nvSpPr>
        <p:spPr>
          <a:xfrm>
            <a:off x="4710149" y="1353408"/>
            <a:ext cx="3998982" cy="3468701"/>
          </a:xfrm>
          <a:prstGeom prst="rect">
            <a:avLst/>
          </a:prstGeom>
        </p:spPr>
        <p:txBody>
          <a:bodyPr spcFirstLastPara="1" wrap="square" lIns="91425" tIns="91425" rIns="91425" bIns="91425" anchor="ctr" anchorCtr="0">
            <a:noAutofit/>
          </a:bodyPr>
          <a:lstStyle/>
          <a:p>
            <a:pPr marL="0" lvl="0" indent="0" algn="just" rtl="0">
              <a:spcBef>
                <a:spcPts val="0"/>
              </a:spcBef>
              <a:spcAft>
                <a:spcPts val="0"/>
              </a:spcAft>
              <a:buNone/>
            </a:pPr>
            <a:r>
              <a:rPr lang="en-ID" sz="1800" dirty="0">
                <a:solidFill>
                  <a:srgbClr val="000000"/>
                </a:solidFill>
                <a:effectLst/>
                <a:latin typeface="Times New Roman" panose="02020603050405020304" pitchFamily="18" charset="0"/>
                <a:ea typeface="Calibri" panose="020F0502020204030204" pitchFamily="34" charset="0"/>
              </a:rPr>
              <a:t>Gaya </a:t>
            </a:r>
            <a:r>
              <a:rPr lang="en-ID" sz="1800" dirty="0" err="1">
                <a:solidFill>
                  <a:srgbClr val="000000"/>
                </a:solidFill>
                <a:effectLst/>
                <a:latin typeface="Times New Roman" panose="02020603050405020304" pitchFamily="18" charset="0"/>
                <a:ea typeface="Calibri" panose="020F0502020204030204" pitchFamily="34" charset="0"/>
              </a:rPr>
              <a:t>dapat</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didefinisikan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sebagai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dorongan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atau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tarikan</a:t>
            </a:r>
            <a:r>
              <a:rPr lang="en-ID" sz="1800" dirty="0">
                <a:solidFill>
                  <a:srgbClr val="000000"/>
                </a:solidFill>
                <a:effectLst/>
                <a:latin typeface="Times New Roman" panose="02020603050405020304" pitchFamily="18" charset="0"/>
                <a:ea typeface="Calibri" panose="020F0502020204030204" pitchFamily="34" charset="0"/>
              </a:rPr>
              <a:t> yang </a:t>
            </a:r>
            <a:r>
              <a:rPr lang="en-ID" sz="1800" dirty="0" err="1">
                <a:solidFill>
                  <a:srgbClr val="000000"/>
                </a:solidFill>
                <a:effectLst/>
                <a:latin typeface="Times New Roman" panose="02020603050405020304" pitchFamily="18" charset="0"/>
                <a:ea typeface="Calibri" panose="020F0502020204030204" pitchFamily="34" charset="0"/>
              </a:rPr>
              <a:t>menyebabkan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benda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diam</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atau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bergerakGaya</a:t>
            </a:r>
            <a:r>
              <a:rPr lang="en-ID" sz="1800" dirty="0">
                <a:solidFill>
                  <a:srgbClr val="000000"/>
                </a:solidFill>
                <a:effectLst/>
                <a:latin typeface="Times New Roman" panose="02020603050405020304" pitchFamily="18" charset="0"/>
                <a:ea typeface="Calibri" panose="020F0502020204030204" pitchFamily="34" charset="0"/>
              </a:rPr>
              <a:t> yang </a:t>
            </a:r>
            <a:r>
              <a:rPr lang="en-ID" sz="1800" dirty="0" err="1">
                <a:solidFill>
                  <a:srgbClr val="000000"/>
                </a:solidFill>
                <a:effectLst/>
                <a:latin typeface="Times New Roman" panose="02020603050405020304" pitchFamily="18" charset="0"/>
                <a:ea typeface="Calibri" panose="020F0502020204030204" pitchFamily="34" charset="0"/>
              </a:rPr>
              <a:t>menggerakkan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tubuh</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manusia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dapat</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dikatagorikan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menjadi</a:t>
            </a:r>
            <a:r>
              <a:rPr lang="en-ID" sz="1800" dirty="0">
                <a:solidFill>
                  <a:srgbClr val="000000"/>
                </a:solidFill>
                <a:effectLst/>
                <a:latin typeface="Times New Roman" panose="02020603050405020304" pitchFamily="18" charset="0"/>
                <a:ea typeface="Calibri" panose="020F0502020204030204" pitchFamily="34" charset="0"/>
              </a:rPr>
              <a:t> dua, </a:t>
            </a:r>
            <a:r>
              <a:rPr lang="en-ID" sz="1800" dirty="0" err="1">
                <a:solidFill>
                  <a:srgbClr val="000000"/>
                </a:solidFill>
                <a:effectLst/>
                <a:latin typeface="Times New Roman" panose="02020603050405020304" pitchFamily="18" charset="0"/>
                <a:ea typeface="Calibri" panose="020F0502020204030204" pitchFamily="34" charset="0"/>
              </a:rPr>
              <a:t>yaitu</a:t>
            </a:r>
            <a:r>
              <a:rPr lang="en-ID" sz="1800" dirty="0">
                <a:solidFill>
                  <a:srgbClr val="000000"/>
                </a:solidFill>
                <a:effectLst/>
                <a:latin typeface="Times New Roman" panose="02020603050405020304" pitchFamily="18" charset="0"/>
                <a:ea typeface="Calibri" panose="020F0502020204030204" pitchFamily="34" charset="0"/>
              </a:rPr>
              <a:t>: (1) </a:t>
            </a:r>
            <a:r>
              <a:rPr lang="en-ID" sz="1800" dirty="0" err="1">
                <a:solidFill>
                  <a:srgbClr val="000000"/>
                </a:solidFill>
                <a:effectLst/>
                <a:latin typeface="Times New Roman" panose="02020603050405020304" pitchFamily="18" charset="0"/>
                <a:ea typeface="Calibri" panose="020F0502020204030204" pitchFamily="34" charset="0"/>
              </a:rPr>
              <a:t>gaya</a:t>
            </a:r>
            <a:r>
              <a:rPr lang="en-ID" sz="1800" dirty="0">
                <a:solidFill>
                  <a:srgbClr val="000000"/>
                </a:solidFill>
                <a:effectLst/>
                <a:latin typeface="Times New Roman" panose="02020603050405020304" pitchFamily="18" charset="0"/>
                <a:ea typeface="Calibri" panose="020F0502020204030204" pitchFamily="34" charset="0"/>
              </a:rPr>
              <a:t> internal </a:t>
            </a:r>
            <a:r>
              <a:rPr lang="en-ID" sz="1800" dirty="0" err="1">
                <a:solidFill>
                  <a:srgbClr val="000000"/>
                </a:solidFill>
                <a:effectLst/>
                <a:latin typeface="Times New Roman" panose="02020603050405020304" pitchFamily="18" charset="0"/>
                <a:ea typeface="Calibri" panose="020F0502020204030204" pitchFamily="34" charset="0"/>
              </a:rPr>
              <a:t>adalah</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gaya</a:t>
            </a:r>
            <a:r>
              <a:rPr lang="en-ID" sz="1800" dirty="0">
                <a:solidFill>
                  <a:srgbClr val="000000"/>
                </a:solidFill>
                <a:effectLst/>
                <a:latin typeface="Times New Roman" panose="02020603050405020304" pitchFamily="18" charset="0"/>
                <a:ea typeface="Calibri" panose="020F0502020204030204" pitchFamily="34" charset="0"/>
              </a:rPr>
              <a:t> yang </a:t>
            </a:r>
            <a:r>
              <a:rPr lang="en-ID" sz="1800" dirty="0" err="1">
                <a:solidFill>
                  <a:srgbClr val="000000"/>
                </a:solidFill>
                <a:effectLst/>
                <a:latin typeface="Times New Roman" panose="02020603050405020304" pitchFamily="18" charset="0"/>
                <a:ea typeface="Calibri" panose="020F0502020204030204" pitchFamily="34" charset="0"/>
              </a:rPr>
              <a:t>dihasilkan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tubuh</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melalui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kontraksi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otot</a:t>
            </a:r>
            <a:r>
              <a:rPr lang="en-ID" sz="1800" dirty="0">
                <a:solidFill>
                  <a:srgbClr val="000000"/>
                </a:solidFill>
                <a:effectLst/>
                <a:latin typeface="Times New Roman" panose="02020603050405020304" pitchFamily="18" charset="0"/>
                <a:ea typeface="Calibri" panose="020F0502020204030204" pitchFamily="34" charset="0"/>
              </a:rPr>
              <a:t>, dan (b) </a:t>
            </a:r>
            <a:r>
              <a:rPr lang="en-ID" sz="1800" dirty="0" err="1">
                <a:solidFill>
                  <a:srgbClr val="000000"/>
                </a:solidFill>
                <a:effectLst/>
                <a:latin typeface="Times New Roman" panose="02020603050405020304" pitchFamily="18" charset="0"/>
                <a:ea typeface="Calibri" panose="020F0502020204030204" pitchFamily="34" charset="0"/>
              </a:rPr>
              <a:t>gaya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eksternal</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adalah</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gaya</a:t>
            </a:r>
            <a:r>
              <a:rPr lang="en-ID" sz="1800" dirty="0">
                <a:solidFill>
                  <a:srgbClr val="000000"/>
                </a:solidFill>
                <a:effectLst/>
                <a:latin typeface="Times New Roman" panose="02020603050405020304" pitchFamily="18" charset="0"/>
                <a:ea typeface="Calibri" panose="020F0502020204030204" pitchFamily="34" charset="0"/>
              </a:rPr>
              <a:t> yang </a:t>
            </a:r>
            <a:r>
              <a:rPr lang="en-ID" sz="1800" dirty="0" err="1">
                <a:solidFill>
                  <a:srgbClr val="000000"/>
                </a:solidFill>
                <a:effectLst/>
                <a:latin typeface="Times New Roman" panose="02020603050405020304" pitchFamily="18" charset="0"/>
                <a:ea typeface="Calibri" panose="020F0502020204030204" pitchFamily="34" charset="0"/>
              </a:rPr>
              <a:t>dihasilkan</a:t>
            </a:r>
            <a:r>
              <a:rPr lang="en-ID" sz="1800" dirty="0">
                <a:solidFill>
                  <a:srgbClr val="000000"/>
                </a:solidFill>
                <a:effectLst/>
                <a:latin typeface="Times New Roman" panose="02020603050405020304" pitchFamily="18" charset="0"/>
                <a:ea typeface="Calibri" panose="020F0502020204030204" pitchFamily="34" charset="0"/>
              </a:rPr>
              <a:t> oleh gaga </a:t>
            </a:r>
            <a:r>
              <a:rPr lang="en-ID" sz="1800" dirty="0" err="1">
                <a:solidFill>
                  <a:srgbClr val="000000"/>
                </a:solidFill>
                <a:effectLst/>
                <a:latin typeface="Times New Roman" panose="02020603050405020304" pitchFamily="18" charset="0"/>
                <a:ea typeface="Calibri" panose="020F0502020204030204" pitchFamily="34" charset="0"/>
              </a:rPr>
              <a:t>tarik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bumi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gravitasi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tekanan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udara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tahanan</a:t>
            </a:r>
            <a:r>
              <a:rPr lang="en-ID" sz="1800" dirty="0">
                <a:solidFill>
                  <a:srgbClr val="000000"/>
                </a:solidFill>
                <a:effectLst/>
                <a:latin typeface="Times New Roman" panose="02020603050405020304" pitchFamily="18" charset="0"/>
                <a:ea typeface="Calibri" panose="020F0502020204030204" pitchFamily="34" charset="0"/>
              </a:rPr>
              <a:t> air, </a:t>
            </a:r>
            <a:r>
              <a:rPr lang="en-ID" sz="1800" dirty="0" err="1">
                <a:solidFill>
                  <a:srgbClr val="000000"/>
                </a:solidFill>
                <a:effectLst/>
                <a:latin typeface="Times New Roman" panose="02020603050405020304" pitchFamily="18" charset="0"/>
                <a:ea typeface="Calibri" panose="020F0502020204030204" pitchFamily="34" charset="0"/>
              </a:rPr>
              <a:t>gesekan</a:t>
            </a:r>
            <a:r>
              <a:rPr lang="en-ID" sz="1800" dirty="0">
                <a:solidFill>
                  <a:srgbClr val="000000"/>
                </a:solidFill>
                <a:effectLst/>
                <a:latin typeface="Times New Roman" panose="02020603050405020304" pitchFamily="18" charset="0"/>
                <a:ea typeface="Calibri" panose="020F0502020204030204" pitchFamily="34" charset="0"/>
              </a:rPr>
              <a:t> dan </a:t>
            </a:r>
            <a:r>
              <a:rPr lang="en-ID" sz="1800" dirty="0" err="1">
                <a:solidFill>
                  <a:srgbClr val="000000"/>
                </a:solidFill>
                <a:effectLst/>
                <a:latin typeface="Times New Roman" panose="02020603050405020304" pitchFamily="18" charset="0"/>
                <a:ea typeface="Calibri" panose="020F0502020204030204" pitchFamily="34" charset="0"/>
              </a:rPr>
              <a:t>sebagainya</a:t>
            </a:r>
            <a:endParaRPr dirty="0"/>
          </a:p>
        </p:txBody>
      </p:sp>
      <p:sp>
        <p:nvSpPr>
          <p:cNvPr id="627" name="Google Shape;627;p41"/>
          <p:cNvSpPr txBox="1">
            <a:spLocks noGrp="1"/>
          </p:cNvSpPr>
          <p:nvPr>
            <p:ph type="subTitle" idx="2"/>
          </p:nvPr>
        </p:nvSpPr>
        <p:spPr>
          <a:xfrm>
            <a:off x="535670" y="1357578"/>
            <a:ext cx="3804364" cy="3456602"/>
          </a:xfrm>
          <a:prstGeom prst="rect">
            <a:avLst/>
          </a:prstGeom>
        </p:spPr>
        <p:txBody>
          <a:bodyPr spcFirstLastPara="1" wrap="square" lIns="91425" tIns="91425" rIns="91425" bIns="91425" anchor="ctr" anchorCtr="0">
            <a:noAutofit/>
          </a:bodyPr>
          <a:lstStyle/>
          <a:p>
            <a:pPr marL="0" lvl="0" indent="0" algn="just" rtl="0">
              <a:spcBef>
                <a:spcPts val="0"/>
              </a:spcBef>
              <a:spcAft>
                <a:spcPts val="0"/>
              </a:spcAft>
              <a:buNone/>
            </a:pP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adalah</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perubahan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posisi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atau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keadaan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suatu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benda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dari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satu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tempat</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ke</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tempat</a:t>
            </a:r>
            <a:r>
              <a:rPr lang="en-ID" sz="1800" dirty="0">
                <a:solidFill>
                  <a:srgbClr val="000000"/>
                </a:solidFill>
                <a:effectLst/>
                <a:latin typeface="Times New Roman" panose="02020603050405020304" pitchFamily="18" charset="0"/>
                <a:ea typeface="Calibri" panose="020F0502020204030204" pitchFamily="34" charset="0"/>
              </a:rPr>
              <a:t> lain </a:t>
            </a:r>
            <a:r>
              <a:rPr lang="en-ID" sz="1800" dirty="0" err="1">
                <a:solidFill>
                  <a:srgbClr val="000000"/>
                </a:solidFill>
                <a:effectLst/>
                <a:latin typeface="Times New Roman" panose="02020603050405020304" pitchFamily="18" charset="0"/>
                <a:ea typeface="Calibri" panose="020F0502020204030204" pitchFamily="34" charset="0"/>
              </a:rPr>
              <a:t>dalam</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ruang</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atau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perubahan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keadaan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benda</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tersebut</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dari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satu</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keadaan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menjadi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keadaan</a:t>
            </a:r>
            <a:r>
              <a:rPr lang="en-ID" sz="1800" dirty="0">
                <a:solidFill>
                  <a:srgbClr val="000000"/>
                </a:solidFill>
                <a:effectLst/>
                <a:latin typeface="Times New Roman" panose="02020603050405020304" pitchFamily="18" charset="0"/>
                <a:ea typeface="Calibri" panose="020F0502020204030204" pitchFamily="34" charset="0"/>
              </a:rPr>
              <a:t> yang lain. </a:t>
            </a: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dapat</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terjadi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dalam</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berbagai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bentuk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seperti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translasi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perubahan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posisi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rotasi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perputaran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osilasi</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gerakan</a:t>
            </a:r>
            <a:r>
              <a:rPr lang="en-ID" sz="1800" dirty="0">
                <a:solidFill>
                  <a:srgbClr val="000000"/>
                </a:solidFill>
                <a:effectLst/>
                <a:latin typeface="Times New Roman" panose="02020603050405020304" pitchFamily="18" charset="0"/>
                <a:ea typeface="Calibri" panose="020F0502020204030204" pitchFamily="34" charset="0"/>
              </a:rPr>
              <a:t> </a:t>
            </a:r>
            <a:r>
              <a:rPr lang="en-ID" sz="1800" dirty="0" err="1">
                <a:solidFill>
                  <a:srgbClr val="000000"/>
                </a:solidFill>
                <a:effectLst/>
                <a:latin typeface="Times New Roman" panose="02020603050405020304" pitchFamily="18" charset="0"/>
                <a:ea typeface="Calibri" panose="020F0502020204030204" pitchFamily="34" charset="0"/>
              </a:rPr>
              <a:t>bolak-balik</a:t>
            </a:r>
            <a:r>
              <a:rPr lang="en-ID" sz="1800" dirty="0">
                <a:solidFill>
                  <a:srgbClr val="000000"/>
                </a:solidFill>
                <a:effectLst/>
                <a:latin typeface="Times New Roman" panose="02020603050405020304" pitchFamily="18" charset="0"/>
                <a:ea typeface="Calibri" panose="020F0502020204030204" pitchFamily="34" charset="0"/>
              </a:rPr>
              <a:t>),</a:t>
            </a:r>
            <a:endParaRPr dirty="0"/>
          </a:p>
        </p:txBody>
      </p:sp>
      <p:sp>
        <p:nvSpPr>
          <p:cNvPr id="628" name="Google Shape;628;p41"/>
          <p:cNvSpPr/>
          <p:nvPr/>
        </p:nvSpPr>
        <p:spPr>
          <a:xfrm rot="586322" flipH="1">
            <a:off x="169146" y="4005042"/>
            <a:ext cx="592209" cy="468140"/>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4"/>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29" name="Google Shape;629;p41"/>
          <p:cNvGrpSpPr/>
          <p:nvPr/>
        </p:nvGrpSpPr>
        <p:grpSpPr>
          <a:xfrm>
            <a:off x="7626663" y="-222405"/>
            <a:ext cx="1769257" cy="1734390"/>
            <a:chOff x="7374736" y="76175"/>
            <a:chExt cx="1769257" cy="1734390"/>
          </a:xfrm>
        </p:grpSpPr>
        <p:sp>
          <p:nvSpPr>
            <p:cNvPr id="630" name="Google Shape;630;p41"/>
            <p:cNvSpPr/>
            <p:nvPr/>
          </p:nvSpPr>
          <p:spPr>
            <a:xfrm rot="359672">
              <a:off x="7452539" y="156130"/>
              <a:ext cx="1613652" cy="1574480"/>
            </a:xfrm>
            <a:custGeom>
              <a:avLst/>
              <a:gdLst/>
              <a:ahLst/>
              <a:cxnLst/>
              <a:rect l="l" t="t" r="r" b="b"/>
              <a:pathLst>
                <a:path w="66281" h="64672" extrusionOk="0">
                  <a:moveTo>
                    <a:pt x="39447" y="1"/>
                  </a:moveTo>
                  <a:cubicBezTo>
                    <a:pt x="39435" y="1"/>
                    <a:pt x="39424" y="1"/>
                    <a:pt x="39412" y="1"/>
                  </a:cubicBezTo>
                  <a:cubicBezTo>
                    <a:pt x="39136" y="1"/>
                    <a:pt x="38553" y="12"/>
                    <a:pt x="36727" y="1222"/>
                  </a:cubicBezTo>
                  <a:cubicBezTo>
                    <a:pt x="35496" y="2039"/>
                    <a:pt x="35040" y="2474"/>
                    <a:pt x="34849" y="2697"/>
                  </a:cubicBezTo>
                  <a:cubicBezTo>
                    <a:pt x="33926" y="3747"/>
                    <a:pt x="33342" y="4755"/>
                    <a:pt x="33077" y="5753"/>
                  </a:cubicBezTo>
                  <a:cubicBezTo>
                    <a:pt x="32750" y="5562"/>
                    <a:pt x="32464" y="5471"/>
                    <a:pt x="32193" y="5471"/>
                  </a:cubicBezTo>
                  <a:cubicBezTo>
                    <a:pt x="31513" y="5471"/>
                    <a:pt x="30934" y="6047"/>
                    <a:pt x="30084" y="7079"/>
                  </a:cubicBezTo>
                  <a:cubicBezTo>
                    <a:pt x="27251" y="10475"/>
                    <a:pt x="28461" y="13584"/>
                    <a:pt x="30806" y="14974"/>
                  </a:cubicBezTo>
                  <a:cubicBezTo>
                    <a:pt x="28238" y="15293"/>
                    <a:pt x="22391" y="15675"/>
                    <a:pt x="22306" y="18487"/>
                  </a:cubicBezTo>
                  <a:cubicBezTo>
                    <a:pt x="22380" y="21723"/>
                    <a:pt x="22529" y="28250"/>
                    <a:pt x="22603" y="31497"/>
                  </a:cubicBezTo>
                  <a:lnTo>
                    <a:pt x="11556" y="34999"/>
                  </a:lnTo>
                  <a:cubicBezTo>
                    <a:pt x="11490" y="34995"/>
                    <a:pt x="11425" y="34991"/>
                    <a:pt x="11360" y="34991"/>
                  </a:cubicBezTo>
                  <a:cubicBezTo>
                    <a:pt x="11080" y="34991"/>
                    <a:pt x="10794" y="35052"/>
                    <a:pt x="10389" y="35370"/>
                  </a:cubicBezTo>
                  <a:lnTo>
                    <a:pt x="7566" y="36262"/>
                  </a:lnTo>
                  <a:cubicBezTo>
                    <a:pt x="7513" y="36272"/>
                    <a:pt x="7460" y="36293"/>
                    <a:pt x="7407" y="36315"/>
                  </a:cubicBezTo>
                  <a:cubicBezTo>
                    <a:pt x="6272" y="36750"/>
                    <a:pt x="5529" y="37843"/>
                    <a:pt x="5518" y="39052"/>
                  </a:cubicBezTo>
                  <a:lnTo>
                    <a:pt x="5518" y="43149"/>
                  </a:lnTo>
                  <a:lnTo>
                    <a:pt x="2144" y="44210"/>
                  </a:lnTo>
                  <a:cubicBezTo>
                    <a:pt x="2101" y="44231"/>
                    <a:pt x="2038" y="44252"/>
                    <a:pt x="1974" y="44273"/>
                  </a:cubicBezTo>
                  <a:cubicBezTo>
                    <a:pt x="785" y="44730"/>
                    <a:pt x="0" y="45876"/>
                    <a:pt x="0" y="47149"/>
                  </a:cubicBezTo>
                  <a:lnTo>
                    <a:pt x="0" y="51967"/>
                  </a:lnTo>
                  <a:cubicBezTo>
                    <a:pt x="0" y="53378"/>
                    <a:pt x="945" y="54599"/>
                    <a:pt x="2314" y="54949"/>
                  </a:cubicBezTo>
                  <a:lnTo>
                    <a:pt x="39741" y="64542"/>
                  </a:lnTo>
                  <a:cubicBezTo>
                    <a:pt x="40073" y="64628"/>
                    <a:pt x="40413" y="64671"/>
                    <a:pt x="40753" y="64671"/>
                  </a:cubicBezTo>
                  <a:cubicBezTo>
                    <a:pt x="41293" y="64671"/>
                    <a:pt x="41833" y="64562"/>
                    <a:pt x="42341" y="64340"/>
                  </a:cubicBezTo>
                  <a:cubicBezTo>
                    <a:pt x="43116" y="64022"/>
                    <a:pt x="63108" y="55437"/>
                    <a:pt x="64456" y="54875"/>
                  </a:cubicBezTo>
                  <a:cubicBezTo>
                    <a:pt x="65188" y="54556"/>
                    <a:pt x="65665" y="53845"/>
                    <a:pt x="65665" y="53049"/>
                  </a:cubicBezTo>
                  <a:cubicBezTo>
                    <a:pt x="65114" y="50938"/>
                    <a:pt x="64785" y="49155"/>
                    <a:pt x="65591" y="46979"/>
                  </a:cubicBezTo>
                  <a:cubicBezTo>
                    <a:pt x="65697" y="46619"/>
                    <a:pt x="65676" y="46226"/>
                    <a:pt x="65549" y="45876"/>
                  </a:cubicBezTo>
                  <a:cubicBezTo>
                    <a:pt x="66026" y="45419"/>
                    <a:pt x="66281" y="44666"/>
                    <a:pt x="66079" y="44008"/>
                  </a:cubicBezTo>
                  <a:cubicBezTo>
                    <a:pt x="65358" y="42172"/>
                    <a:pt x="65623" y="40421"/>
                    <a:pt x="66143" y="38522"/>
                  </a:cubicBezTo>
                  <a:cubicBezTo>
                    <a:pt x="66164" y="37620"/>
                    <a:pt x="65538" y="36824"/>
                    <a:pt x="64647" y="36622"/>
                  </a:cubicBezTo>
                  <a:lnTo>
                    <a:pt x="51287" y="33619"/>
                  </a:lnTo>
                  <a:cubicBezTo>
                    <a:pt x="61906" y="32105"/>
                    <a:pt x="60433" y="19153"/>
                    <a:pt x="51820" y="19153"/>
                  </a:cubicBezTo>
                  <a:cubicBezTo>
                    <a:pt x="51258" y="19153"/>
                    <a:pt x="50666" y="19208"/>
                    <a:pt x="50045" y="19325"/>
                  </a:cubicBezTo>
                  <a:cubicBezTo>
                    <a:pt x="50087" y="18232"/>
                    <a:pt x="50247" y="17542"/>
                    <a:pt x="48825" y="16630"/>
                  </a:cubicBezTo>
                  <a:cubicBezTo>
                    <a:pt x="46978" y="15632"/>
                    <a:pt x="44898" y="15378"/>
                    <a:pt x="42426" y="15070"/>
                  </a:cubicBezTo>
                  <a:cubicBezTo>
                    <a:pt x="45312" y="8936"/>
                    <a:pt x="39550" y="5710"/>
                    <a:pt x="40739" y="2007"/>
                  </a:cubicBezTo>
                  <a:cubicBezTo>
                    <a:pt x="40951" y="1508"/>
                    <a:pt x="40877" y="946"/>
                    <a:pt x="40548" y="521"/>
                  </a:cubicBezTo>
                  <a:cubicBezTo>
                    <a:pt x="40279" y="191"/>
                    <a:pt x="39869" y="1"/>
                    <a:pt x="39447" y="1"/>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41"/>
            <p:cNvSpPr/>
            <p:nvPr/>
          </p:nvSpPr>
          <p:spPr>
            <a:xfrm rot="359672">
              <a:off x="7437315" y="1067057"/>
              <a:ext cx="1536964" cy="627606"/>
            </a:xfrm>
            <a:custGeom>
              <a:avLst/>
              <a:gdLst/>
              <a:ahLst/>
              <a:cxnLst/>
              <a:rect l="l" t="t" r="r" b="b"/>
              <a:pathLst>
                <a:path w="63131" h="25779" extrusionOk="0">
                  <a:moveTo>
                    <a:pt x="25936" y="1"/>
                  </a:moveTo>
                  <a:lnTo>
                    <a:pt x="1264" y="7811"/>
                  </a:lnTo>
                  <a:cubicBezTo>
                    <a:pt x="1232" y="7821"/>
                    <a:pt x="1211" y="7832"/>
                    <a:pt x="1179" y="7843"/>
                  </a:cubicBezTo>
                  <a:cubicBezTo>
                    <a:pt x="468" y="8108"/>
                    <a:pt x="12" y="8787"/>
                    <a:pt x="1" y="9530"/>
                  </a:cubicBezTo>
                  <a:lnTo>
                    <a:pt x="1" y="14348"/>
                  </a:lnTo>
                  <a:cubicBezTo>
                    <a:pt x="12" y="15175"/>
                    <a:pt x="563" y="15897"/>
                    <a:pt x="1359" y="16099"/>
                  </a:cubicBezTo>
                  <a:lnTo>
                    <a:pt x="38797" y="25692"/>
                  </a:lnTo>
                  <a:cubicBezTo>
                    <a:pt x="39023" y="25750"/>
                    <a:pt x="39255" y="25779"/>
                    <a:pt x="39487" y="25779"/>
                  </a:cubicBezTo>
                  <a:cubicBezTo>
                    <a:pt x="39846" y="25779"/>
                    <a:pt x="40207" y="25710"/>
                    <a:pt x="40548" y="25575"/>
                  </a:cubicBezTo>
                  <a:lnTo>
                    <a:pt x="40580" y="25554"/>
                  </a:lnTo>
                  <a:lnTo>
                    <a:pt x="42904" y="24556"/>
                  </a:lnTo>
                  <a:lnTo>
                    <a:pt x="62695" y="16088"/>
                  </a:lnTo>
                  <a:cubicBezTo>
                    <a:pt x="62960" y="15971"/>
                    <a:pt x="63130" y="15717"/>
                    <a:pt x="63130" y="15430"/>
                  </a:cubicBezTo>
                  <a:lnTo>
                    <a:pt x="63130" y="15377"/>
                  </a:lnTo>
                  <a:cubicBezTo>
                    <a:pt x="61835" y="13637"/>
                    <a:pt x="61634" y="11557"/>
                    <a:pt x="63130" y="8946"/>
                  </a:cubicBezTo>
                  <a:lnTo>
                    <a:pt x="63130" y="8925"/>
                  </a:lnTo>
                  <a:cubicBezTo>
                    <a:pt x="63130" y="8585"/>
                    <a:pt x="62897" y="8299"/>
                    <a:pt x="62578" y="8225"/>
                  </a:cubicBezTo>
                  <a:lnTo>
                    <a:pt x="25936"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41"/>
            <p:cNvSpPr/>
            <p:nvPr/>
          </p:nvSpPr>
          <p:spPr>
            <a:xfrm rot="359672">
              <a:off x="7428786" y="1229826"/>
              <a:ext cx="1007592" cy="436931"/>
            </a:xfrm>
            <a:custGeom>
              <a:avLst/>
              <a:gdLst/>
              <a:ahLst/>
              <a:cxnLst/>
              <a:rect l="l" t="t" r="r" b="b"/>
              <a:pathLst>
                <a:path w="41387" h="17947" extrusionOk="0">
                  <a:moveTo>
                    <a:pt x="1179" y="1"/>
                  </a:moveTo>
                  <a:cubicBezTo>
                    <a:pt x="468" y="266"/>
                    <a:pt x="12" y="945"/>
                    <a:pt x="1" y="1688"/>
                  </a:cubicBezTo>
                  <a:lnTo>
                    <a:pt x="1" y="6516"/>
                  </a:lnTo>
                  <a:cubicBezTo>
                    <a:pt x="12" y="7333"/>
                    <a:pt x="563" y="8055"/>
                    <a:pt x="1359" y="8267"/>
                  </a:cubicBezTo>
                  <a:lnTo>
                    <a:pt x="38797" y="17860"/>
                  </a:lnTo>
                  <a:cubicBezTo>
                    <a:pt x="39020" y="17918"/>
                    <a:pt x="39250" y="17947"/>
                    <a:pt x="39479" y="17947"/>
                  </a:cubicBezTo>
                  <a:cubicBezTo>
                    <a:pt x="39840" y="17947"/>
                    <a:pt x="40201" y="17876"/>
                    <a:pt x="40538" y="17733"/>
                  </a:cubicBezTo>
                  <a:cubicBezTo>
                    <a:pt x="40495" y="17542"/>
                    <a:pt x="40442" y="17330"/>
                    <a:pt x="40400" y="17107"/>
                  </a:cubicBezTo>
                  <a:cubicBezTo>
                    <a:pt x="39965" y="14793"/>
                    <a:pt x="40092" y="11238"/>
                    <a:pt x="41387" y="10474"/>
                  </a:cubicBezTo>
                  <a:lnTo>
                    <a:pt x="1179"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41"/>
            <p:cNvSpPr/>
            <p:nvPr/>
          </p:nvSpPr>
          <p:spPr>
            <a:xfrm rot="359672">
              <a:off x="8392446" y="1335095"/>
              <a:ext cx="568909" cy="390066"/>
            </a:xfrm>
            <a:custGeom>
              <a:avLst/>
              <a:gdLst/>
              <a:ahLst/>
              <a:cxnLst/>
              <a:rect l="l" t="t" r="r" b="b"/>
              <a:pathLst>
                <a:path w="23368" h="16022" extrusionOk="0">
                  <a:moveTo>
                    <a:pt x="23356" y="1"/>
                  </a:moveTo>
                  <a:lnTo>
                    <a:pt x="870" y="9679"/>
                  </a:lnTo>
                  <a:cubicBezTo>
                    <a:pt x="340" y="9902"/>
                    <a:pt x="0" y="10422"/>
                    <a:pt x="0" y="10995"/>
                  </a:cubicBezTo>
                  <a:lnTo>
                    <a:pt x="0" y="15154"/>
                  </a:lnTo>
                  <a:cubicBezTo>
                    <a:pt x="0" y="15656"/>
                    <a:pt x="409" y="16021"/>
                    <a:pt x="866" y="16021"/>
                  </a:cubicBezTo>
                  <a:cubicBezTo>
                    <a:pt x="979" y="16021"/>
                    <a:pt x="1096" y="15999"/>
                    <a:pt x="1210" y="15950"/>
                  </a:cubicBezTo>
                  <a:lnTo>
                    <a:pt x="23367" y="6421"/>
                  </a:lnTo>
                  <a:cubicBezTo>
                    <a:pt x="22709" y="4543"/>
                    <a:pt x="22518" y="2463"/>
                    <a:pt x="233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41"/>
            <p:cNvSpPr/>
            <p:nvPr/>
          </p:nvSpPr>
          <p:spPr>
            <a:xfrm rot="359672">
              <a:off x="8455047" y="1409870"/>
              <a:ext cx="467631" cy="195593"/>
            </a:xfrm>
            <a:custGeom>
              <a:avLst/>
              <a:gdLst/>
              <a:ahLst/>
              <a:cxnLst/>
              <a:rect l="l" t="t" r="r" b="b"/>
              <a:pathLst>
                <a:path w="19208" h="8034" extrusionOk="0">
                  <a:moveTo>
                    <a:pt x="19208" y="0"/>
                  </a:moveTo>
                  <a:lnTo>
                    <a:pt x="19208" y="0"/>
                  </a:lnTo>
                  <a:cubicBezTo>
                    <a:pt x="11451" y="2897"/>
                    <a:pt x="7503" y="4510"/>
                    <a:pt x="1" y="8033"/>
                  </a:cubicBezTo>
                  <a:cubicBezTo>
                    <a:pt x="7768" y="5136"/>
                    <a:pt x="11705" y="3513"/>
                    <a:pt x="1920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41"/>
            <p:cNvSpPr/>
            <p:nvPr/>
          </p:nvSpPr>
          <p:spPr>
            <a:xfrm rot="359672">
              <a:off x="8453238" y="1441913"/>
              <a:ext cx="467899" cy="195836"/>
            </a:xfrm>
            <a:custGeom>
              <a:avLst/>
              <a:gdLst/>
              <a:ahLst/>
              <a:cxnLst/>
              <a:rect l="l" t="t" r="r" b="b"/>
              <a:pathLst>
                <a:path w="19219" h="8044" extrusionOk="0">
                  <a:moveTo>
                    <a:pt x="19218" y="0"/>
                  </a:moveTo>
                  <a:cubicBezTo>
                    <a:pt x="11450" y="2897"/>
                    <a:pt x="7503" y="4521"/>
                    <a:pt x="0" y="8044"/>
                  </a:cubicBezTo>
                  <a:cubicBezTo>
                    <a:pt x="7768" y="5147"/>
                    <a:pt x="11716" y="3523"/>
                    <a:pt x="192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41"/>
            <p:cNvSpPr/>
            <p:nvPr/>
          </p:nvSpPr>
          <p:spPr>
            <a:xfrm rot="359672">
              <a:off x="8456523" y="1477301"/>
              <a:ext cx="467631" cy="195861"/>
            </a:xfrm>
            <a:custGeom>
              <a:avLst/>
              <a:gdLst/>
              <a:ahLst/>
              <a:cxnLst/>
              <a:rect l="l" t="t" r="r" b="b"/>
              <a:pathLst>
                <a:path w="19208" h="8045" extrusionOk="0">
                  <a:moveTo>
                    <a:pt x="19208" y="1"/>
                  </a:moveTo>
                  <a:lnTo>
                    <a:pt x="19208" y="1"/>
                  </a:lnTo>
                  <a:cubicBezTo>
                    <a:pt x="11440" y="2898"/>
                    <a:pt x="7503" y="4521"/>
                    <a:pt x="1" y="8044"/>
                  </a:cubicBezTo>
                  <a:cubicBezTo>
                    <a:pt x="7758" y="5147"/>
                    <a:pt x="11706" y="3524"/>
                    <a:pt x="1920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41"/>
            <p:cNvSpPr/>
            <p:nvPr/>
          </p:nvSpPr>
          <p:spPr>
            <a:xfrm rot="359672">
              <a:off x="7592767" y="897527"/>
              <a:ext cx="1413970" cy="577405"/>
            </a:xfrm>
            <a:custGeom>
              <a:avLst/>
              <a:gdLst/>
              <a:ahLst/>
              <a:cxnLst/>
              <a:rect l="l" t="t" r="r" b="b"/>
              <a:pathLst>
                <a:path w="58079" h="23717" extrusionOk="0">
                  <a:moveTo>
                    <a:pt x="23856" y="0"/>
                  </a:moveTo>
                  <a:lnTo>
                    <a:pt x="1168" y="7185"/>
                  </a:lnTo>
                  <a:cubicBezTo>
                    <a:pt x="1136" y="7195"/>
                    <a:pt x="1104" y="7206"/>
                    <a:pt x="1072" y="7216"/>
                  </a:cubicBezTo>
                  <a:cubicBezTo>
                    <a:pt x="436" y="7461"/>
                    <a:pt x="1" y="8076"/>
                    <a:pt x="1" y="8766"/>
                  </a:cubicBezTo>
                  <a:lnTo>
                    <a:pt x="1" y="13201"/>
                  </a:lnTo>
                  <a:cubicBezTo>
                    <a:pt x="1" y="13966"/>
                    <a:pt x="521" y="14623"/>
                    <a:pt x="1253" y="14814"/>
                  </a:cubicBezTo>
                  <a:lnTo>
                    <a:pt x="35688" y="23633"/>
                  </a:lnTo>
                  <a:cubicBezTo>
                    <a:pt x="35905" y="23688"/>
                    <a:pt x="36126" y="23716"/>
                    <a:pt x="36345" y="23716"/>
                  </a:cubicBezTo>
                  <a:cubicBezTo>
                    <a:pt x="36672" y="23716"/>
                    <a:pt x="36996" y="23654"/>
                    <a:pt x="37301" y="23527"/>
                  </a:cubicBezTo>
                  <a:lnTo>
                    <a:pt x="37333" y="23505"/>
                  </a:lnTo>
                  <a:lnTo>
                    <a:pt x="39476" y="22593"/>
                  </a:lnTo>
                  <a:lnTo>
                    <a:pt x="57686" y="14793"/>
                  </a:lnTo>
                  <a:cubicBezTo>
                    <a:pt x="57930" y="14687"/>
                    <a:pt x="58079" y="14454"/>
                    <a:pt x="58079" y="14188"/>
                  </a:cubicBezTo>
                  <a:lnTo>
                    <a:pt x="58079" y="14135"/>
                  </a:lnTo>
                  <a:cubicBezTo>
                    <a:pt x="56890" y="12544"/>
                    <a:pt x="56710" y="10633"/>
                    <a:pt x="58079" y="8235"/>
                  </a:cubicBezTo>
                  <a:lnTo>
                    <a:pt x="58079" y="8214"/>
                  </a:lnTo>
                  <a:cubicBezTo>
                    <a:pt x="58079" y="7906"/>
                    <a:pt x="57866" y="7641"/>
                    <a:pt x="57569" y="7567"/>
                  </a:cubicBezTo>
                  <a:lnTo>
                    <a:pt x="2385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41"/>
            <p:cNvSpPr/>
            <p:nvPr/>
          </p:nvSpPr>
          <p:spPr>
            <a:xfrm rot="359672">
              <a:off x="7584930" y="1047310"/>
              <a:ext cx="926984" cy="401727"/>
            </a:xfrm>
            <a:custGeom>
              <a:avLst/>
              <a:gdLst/>
              <a:ahLst/>
              <a:cxnLst/>
              <a:rect l="l" t="t" r="r" b="b"/>
              <a:pathLst>
                <a:path w="38076" h="16501" extrusionOk="0">
                  <a:moveTo>
                    <a:pt x="1072" y="0"/>
                  </a:moveTo>
                  <a:cubicBezTo>
                    <a:pt x="436" y="245"/>
                    <a:pt x="1" y="860"/>
                    <a:pt x="1" y="1550"/>
                  </a:cubicBezTo>
                  <a:lnTo>
                    <a:pt x="1" y="5985"/>
                  </a:lnTo>
                  <a:cubicBezTo>
                    <a:pt x="1" y="6750"/>
                    <a:pt x="521" y="7407"/>
                    <a:pt x="1253" y="7598"/>
                  </a:cubicBezTo>
                  <a:lnTo>
                    <a:pt x="35698" y="16417"/>
                  </a:lnTo>
                  <a:cubicBezTo>
                    <a:pt x="35911" y="16472"/>
                    <a:pt x="36129" y="16500"/>
                    <a:pt x="36348" y="16500"/>
                  </a:cubicBezTo>
                  <a:cubicBezTo>
                    <a:pt x="36674" y="16500"/>
                    <a:pt x="37000" y="16438"/>
                    <a:pt x="37311" y="16311"/>
                  </a:cubicBezTo>
                  <a:cubicBezTo>
                    <a:pt x="37258" y="16130"/>
                    <a:pt x="37216" y="15939"/>
                    <a:pt x="37174" y="15727"/>
                  </a:cubicBezTo>
                  <a:cubicBezTo>
                    <a:pt x="36770" y="13605"/>
                    <a:pt x="36887" y="10336"/>
                    <a:pt x="38076" y="9636"/>
                  </a:cubicBezTo>
                  <a:lnTo>
                    <a:pt x="1072"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41"/>
            <p:cNvSpPr/>
            <p:nvPr/>
          </p:nvSpPr>
          <p:spPr>
            <a:xfrm rot="359672">
              <a:off x="8483624" y="1522466"/>
              <a:ext cx="2094" cy="536"/>
            </a:xfrm>
            <a:custGeom>
              <a:avLst/>
              <a:gdLst/>
              <a:ahLst/>
              <a:cxnLst/>
              <a:rect l="l" t="t" r="r" b="b"/>
              <a:pathLst>
                <a:path w="86" h="22" extrusionOk="0">
                  <a:moveTo>
                    <a:pt x="1" y="0"/>
                  </a:moveTo>
                  <a:lnTo>
                    <a:pt x="1" y="0"/>
                  </a:lnTo>
                  <a:cubicBezTo>
                    <a:pt x="22" y="11"/>
                    <a:pt x="54" y="21"/>
                    <a:pt x="86" y="21"/>
                  </a:cubicBezTo>
                  <a:lnTo>
                    <a:pt x="1" y="0"/>
                  </a:lnTo>
                  <a:close/>
                </a:path>
              </a:pathLst>
            </a:custGeom>
            <a:solidFill>
              <a:srgbClr val="CCD4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41"/>
            <p:cNvSpPr/>
            <p:nvPr/>
          </p:nvSpPr>
          <p:spPr>
            <a:xfrm rot="359672">
              <a:off x="8471664" y="1144021"/>
              <a:ext cx="523187" cy="358976"/>
            </a:xfrm>
            <a:custGeom>
              <a:avLst/>
              <a:gdLst/>
              <a:ahLst/>
              <a:cxnLst/>
              <a:rect l="l" t="t" r="r" b="b"/>
              <a:pathLst>
                <a:path w="21490" h="14745" extrusionOk="0">
                  <a:moveTo>
                    <a:pt x="21490" y="0"/>
                  </a:moveTo>
                  <a:lnTo>
                    <a:pt x="797" y="8903"/>
                  </a:lnTo>
                  <a:cubicBezTo>
                    <a:pt x="309" y="9105"/>
                    <a:pt x="1" y="9583"/>
                    <a:pt x="1" y="10113"/>
                  </a:cubicBezTo>
                  <a:lnTo>
                    <a:pt x="1" y="13944"/>
                  </a:lnTo>
                  <a:cubicBezTo>
                    <a:pt x="1" y="14402"/>
                    <a:pt x="374" y="14745"/>
                    <a:pt x="794" y="14745"/>
                  </a:cubicBezTo>
                  <a:cubicBezTo>
                    <a:pt x="900" y="14745"/>
                    <a:pt x="1009" y="14723"/>
                    <a:pt x="1115" y="14676"/>
                  </a:cubicBezTo>
                  <a:lnTo>
                    <a:pt x="21490" y="5911"/>
                  </a:lnTo>
                  <a:cubicBezTo>
                    <a:pt x="20885" y="4181"/>
                    <a:pt x="20726" y="2260"/>
                    <a:pt x="2149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41"/>
            <p:cNvSpPr/>
            <p:nvPr/>
          </p:nvSpPr>
          <p:spPr>
            <a:xfrm rot="359672">
              <a:off x="8529197" y="1212488"/>
              <a:ext cx="430431" cy="180352"/>
            </a:xfrm>
            <a:custGeom>
              <a:avLst/>
              <a:gdLst/>
              <a:ahLst/>
              <a:cxnLst/>
              <a:rect l="l" t="t" r="r" b="b"/>
              <a:pathLst>
                <a:path w="17680" h="7408" extrusionOk="0">
                  <a:moveTo>
                    <a:pt x="17680" y="1"/>
                  </a:moveTo>
                  <a:cubicBezTo>
                    <a:pt x="10538" y="2675"/>
                    <a:pt x="6898" y="4161"/>
                    <a:pt x="1" y="7408"/>
                  </a:cubicBezTo>
                  <a:cubicBezTo>
                    <a:pt x="7142" y="4744"/>
                    <a:pt x="10772" y="3248"/>
                    <a:pt x="1768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41"/>
            <p:cNvSpPr/>
            <p:nvPr/>
          </p:nvSpPr>
          <p:spPr>
            <a:xfrm rot="359672">
              <a:off x="8527658" y="1242218"/>
              <a:ext cx="430431" cy="180085"/>
            </a:xfrm>
            <a:custGeom>
              <a:avLst/>
              <a:gdLst/>
              <a:ahLst/>
              <a:cxnLst/>
              <a:rect l="l" t="t" r="r" b="b"/>
              <a:pathLst>
                <a:path w="17680" h="7397" extrusionOk="0">
                  <a:moveTo>
                    <a:pt x="17680" y="0"/>
                  </a:moveTo>
                  <a:lnTo>
                    <a:pt x="17680" y="0"/>
                  </a:lnTo>
                  <a:cubicBezTo>
                    <a:pt x="10527" y="2664"/>
                    <a:pt x="6898" y="4160"/>
                    <a:pt x="0" y="7397"/>
                  </a:cubicBezTo>
                  <a:cubicBezTo>
                    <a:pt x="7142" y="4733"/>
                    <a:pt x="10771" y="3237"/>
                    <a:pt x="1768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41"/>
            <p:cNvSpPr/>
            <p:nvPr/>
          </p:nvSpPr>
          <p:spPr>
            <a:xfrm rot="359672">
              <a:off x="8530473" y="1274732"/>
              <a:ext cx="430431" cy="180352"/>
            </a:xfrm>
            <a:custGeom>
              <a:avLst/>
              <a:gdLst/>
              <a:ahLst/>
              <a:cxnLst/>
              <a:rect l="l" t="t" r="r" b="b"/>
              <a:pathLst>
                <a:path w="17680" h="7408" extrusionOk="0">
                  <a:moveTo>
                    <a:pt x="17679" y="0"/>
                  </a:moveTo>
                  <a:lnTo>
                    <a:pt x="17679" y="0"/>
                  </a:lnTo>
                  <a:cubicBezTo>
                    <a:pt x="10538" y="2674"/>
                    <a:pt x="6898" y="4160"/>
                    <a:pt x="0" y="7407"/>
                  </a:cubicBezTo>
                  <a:cubicBezTo>
                    <a:pt x="7142" y="4743"/>
                    <a:pt x="10771" y="3247"/>
                    <a:pt x="1767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41"/>
            <p:cNvSpPr/>
            <p:nvPr/>
          </p:nvSpPr>
          <p:spPr>
            <a:xfrm rot="359672">
              <a:off x="8656082" y="1154145"/>
              <a:ext cx="174680" cy="138186"/>
            </a:xfrm>
            <a:custGeom>
              <a:avLst/>
              <a:gdLst/>
              <a:ahLst/>
              <a:cxnLst/>
              <a:rect l="l" t="t" r="r" b="b"/>
              <a:pathLst>
                <a:path w="7175" h="5676" extrusionOk="0">
                  <a:moveTo>
                    <a:pt x="3559" y="0"/>
                  </a:moveTo>
                  <a:cubicBezTo>
                    <a:pt x="3302" y="0"/>
                    <a:pt x="3052" y="754"/>
                    <a:pt x="3004" y="2258"/>
                  </a:cubicBezTo>
                  <a:cubicBezTo>
                    <a:pt x="1" y="2417"/>
                    <a:pt x="11" y="3319"/>
                    <a:pt x="3014" y="3404"/>
                  </a:cubicBezTo>
                  <a:cubicBezTo>
                    <a:pt x="3088" y="4702"/>
                    <a:pt x="3330" y="5675"/>
                    <a:pt x="3615" y="5675"/>
                  </a:cubicBezTo>
                  <a:cubicBezTo>
                    <a:pt x="3616" y="5675"/>
                    <a:pt x="3618" y="5675"/>
                    <a:pt x="3619" y="5675"/>
                  </a:cubicBezTo>
                  <a:cubicBezTo>
                    <a:pt x="3906" y="5675"/>
                    <a:pt x="4129" y="4699"/>
                    <a:pt x="4171" y="3394"/>
                  </a:cubicBezTo>
                  <a:cubicBezTo>
                    <a:pt x="7174" y="3234"/>
                    <a:pt x="7163" y="2332"/>
                    <a:pt x="4160" y="2248"/>
                  </a:cubicBezTo>
                  <a:cubicBezTo>
                    <a:pt x="4081" y="749"/>
                    <a:pt x="3816" y="0"/>
                    <a:pt x="355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41"/>
            <p:cNvSpPr/>
            <p:nvPr/>
          </p:nvSpPr>
          <p:spPr>
            <a:xfrm rot="359672">
              <a:off x="7826217" y="952044"/>
              <a:ext cx="174680" cy="138332"/>
            </a:xfrm>
            <a:custGeom>
              <a:avLst/>
              <a:gdLst/>
              <a:ahLst/>
              <a:cxnLst/>
              <a:rect l="l" t="t" r="r" b="b"/>
              <a:pathLst>
                <a:path w="7175" h="5682" extrusionOk="0">
                  <a:moveTo>
                    <a:pt x="3560" y="0"/>
                  </a:moveTo>
                  <a:cubicBezTo>
                    <a:pt x="3302" y="0"/>
                    <a:pt x="3052" y="754"/>
                    <a:pt x="3004" y="2254"/>
                  </a:cubicBezTo>
                  <a:cubicBezTo>
                    <a:pt x="1" y="2413"/>
                    <a:pt x="11" y="3315"/>
                    <a:pt x="3014" y="3411"/>
                  </a:cubicBezTo>
                  <a:cubicBezTo>
                    <a:pt x="3078" y="4709"/>
                    <a:pt x="3330" y="5682"/>
                    <a:pt x="3615" y="5682"/>
                  </a:cubicBezTo>
                  <a:cubicBezTo>
                    <a:pt x="3616" y="5682"/>
                    <a:pt x="3618" y="5682"/>
                    <a:pt x="3619" y="5682"/>
                  </a:cubicBezTo>
                  <a:cubicBezTo>
                    <a:pt x="3906" y="5682"/>
                    <a:pt x="4129" y="4705"/>
                    <a:pt x="4171" y="3400"/>
                  </a:cubicBezTo>
                  <a:cubicBezTo>
                    <a:pt x="7174" y="3241"/>
                    <a:pt x="7153" y="2339"/>
                    <a:pt x="4160" y="2244"/>
                  </a:cubicBezTo>
                  <a:cubicBezTo>
                    <a:pt x="4081" y="746"/>
                    <a:pt x="3817" y="0"/>
                    <a:pt x="35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41"/>
            <p:cNvSpPr/>
            <p:nvPr/>
          </p:nvSpPr>
          <p:spPr>
            <a:xfrm rot="359672">
              <a:off x="8506350" y="1062443"/>
              <a:ext cx="250882" cy="198758"/>
            </a:xfrm>
            <a:custGeom>
              <a:avLst/>
              <a:gdLst/>
              <a:ahLst/>
              <a:cxnLst/>
              <a:rect l="l" t="t" r="r" b="b"/>
              <a:pathLst>
                <a:path w="10305" h="8164" extrusionOk="0">
                  <a:moveTo>
                    <a:pt x="5110" y="1"/>
                  </a:moveTo>
                  <a:cubicBezTo>
                    <a:pt x="4740" y="1"/>
                    <a:pt x="4383" y="1086"/>
                    <a:pt x="4319" y="3251"/>
                  </a:cubicBezTo>
                  <a:cubicBezTo>
                    <a:pt x="0" y="3473"/>
                    <a:pt x="22" y="4768"/>
                    <a:pt x="4330" y="4906"/>
                  </a:cubicBezTo>
                  <a:cubicBezTo>
                    <a:pt x="4425" y="6767"/>
                    <a:pt x="4783" y="8164"/>
                    <a:pt x="5195" y="8164"/>
                  </a:cubicBezTo>
                  <a:cubicBezTo>
                    <a:pt x="5197" y="8164"/>
                    <a:pt x="5198" y="8164"/>
                    <a:pt x="5200" y="8164"/>
                  </a:cubicBezTo>
                  <a:cubicBezTo>
                    <a:pt x="5603" y="8164"/>
                    <a:pt x="5932" y="6752"/>
                    <a:pt x="5996" y="4885"/>
                  </a:cubicBezTo>
                  <a:cubicBezTo>
                    <a:pt x="10304" y="4651"/>
                    <a:pt x="10283" y="3357"/>
                    <a:pt x="5975" y="3229"/>
                  </a:cubicBezTo>
                  <a:cubicBezTo>
                    <a:pt x="5858" y="1075"/>
                    <a:pt x="5478" y="1"/>
                    <a:pt x="51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41"/>
            <p:cNvSpPr/>
            <p:nvPr/>
          </p:nvSpPr>
          <p:spPr>
            <a:xfrm rot="359672">
              <a:off x="7593848" y="1002778"/>
              <a:ext cx="260961" cy="206792"/>
            </a:xfrm>
            <a:custGeom>
              <a:avLst/>
              <a:gdLst/>
              <a:ahLst/>
              <a:cxnLst/>
              <a:rect l="l" t="t" r="r" b="b"/>
              <a:pathLst>
                <a:path w="10719" h="8494" extrusionOk="0">
                  <a:moveTo>
                    <a:pt x="5315" y="0"/>
                  </a:moveTo>
                  <a:cubicBezTo>
                    <a:pt x="4931" y="0"/>
                    <a:pt x="4559" y="1125"/>
                    <a:pt x="4490" y="3368"/>
                  </a:cubicBezTo>
                  <a:cubicBezTo>
                    <a:pt x="1" y="3612"/>
                    <a:pt x="22" y="4960"/>
                    <a:pt x="4500" y="5098"/>
                  </a:cubicBezTo>
                  <a:cubicBezTo>
                    <a:pt x="4606" y="7040"/>
                    <a:pt x="4978" y="8494"/>
                    <a:pt x="5402" y="8494"/>
                  </a:cubicBezTo>
                  <a:cubicBezTo>
                    <a:pt x="5827" y="8494"/>
                    <a:pt x="6166" y="7019"/>
                    <a:pt x="6230" y="5077"/>
                  </a:cubicBezTo>
                  <a:cubicBezTo>
                    <a:pt x="10719" y="4843"/>
                    <a:pt x="10697" y="3495"/>
                    <a:pt x="6209" y="3358"/>
                  </a:cubicBezTo>
                  <a:cubicBezTo>
                    <a:pt x="6092" y="1117"/>
                    <a:pt x="5698" y="0"/>
                    <a:pt x="531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41"/>
            <p:cNvSpPr/>
            <p:nvPr/>
          </p:nvSpPr>
          <p:spPr>
            <a:xfrm rot="359672">
              <a:off x="8575304" y="697751"/>
              <a:ext cx="290662" cy="299305"/>
            </a:xfrm>
            <a:custGeom>
              <a:avLst/>
              <a:gdLst/>
              <a:ahLst/>
              <a:cxnLst/>
              <a:rect l="l" t="t" r="r" b="b"/>
              <a:pathLst>
                <a:path w="11939" h="12294" extrusionOk="0">
                  <a:moveTo>
                    <a:pt x="6219" y="2346"/>
                  </a:moveTo>
                  <a:cubicBezTo>
                    <a:pt x="8299" y="2346"/>
                    <a:pt x="9976" y="4033"/>
                    <a:pt x="9976" y="6103"/>
                  </a:cubicBezTo>
                  <a:cubicBezTo>
                    <a:pt x="9976" y="8151"/>
                    <a:pt x="8363" y="9647"/>
                    <a:pt x="6474" y="10093"/>
                  </a:cubicBezTo>
                  <a:lnTo>
                    <a:pt x="6484" y="10082"/>
                  </a:lnTo>
                  <a:lnTo>
                    <a:pt x="6484" y="10082"/>
                  </a:lnTo>
                  <a:cubicBezTo>
                    <a:pt x="5572" y="10294"/>
                    <a:pt x="4649" y="10400"/>
                    <a:pt x="3715" y="10422"/>
                  </a:cubicBezTo>
                  <a:cubicBezTo>
                    <a:pt x="3633" y="10424"/>
                    <a:pt x="3545" y="10426"/>
                    <a:pt x="3452" y="10426"/>
                  </a:cubicBezTo>
                  <a:cubicBezTo>
                    <a:pt x="3075" y="10426"/>
                    <a:pt x="2638" y="10385"/>
                    <a:pt x="2399" y="10103"/>
                  </a:cubicBezTo>
                  <a:cubicBezTo>
                    <a:pt x="2134" y="9796"/>
                    <a:pt x="2208" y="9297"/>
                    <a:pt x="2240" y="8925"/>
                  </a:cubicBezTo>
                  <a:cubicBezTo>
                    <a:pt x="2303" y="8193"/>
                    <a:pt x="2410" y="7472"/>
                    <a:pt x="2441" y="6739"/>
                  </a:cubicBezTo>
                  <a:cubicBezTo>
                    <a:pt x="2452" y="6527"/>
                    <a:pt x="2452" y="6315"/>
                    <a:pt x="2452" y="6103"/>
                  </a:cubicBezTo>
                  <a:cubicBezTo>
                    <a:pt x="2452" y="4033"/>
                    <a:pt x="4139" y="2346"/>
                    <a:pt x="6219" y="2346"/>
                  </a:cubicBezTo>
                  <a:close/>
                  <a:moveTo>
                    <a:pt x="6219" y="1"/>
                  </a:moveTo>
                  <a:cubicBezTo>
                    <a:pt x="3057" y="1"/>
                    <a:pt x="499" y="2569"/>
                    <a:pt x="489" y="5731"/>
                  </a:cubicBezTo>
                  <a:cubicBezTo>
                    <a:pt x="489" y="6050"/>
                    <a:pt x="489" y="6368"/>
                    <a:pt x="468" y="6686"/>
                  </a:cubicBezTo>
                  <a:cubicBezTo>
                    <a:pt x="425" y="7801"/>
                    <a:pt x="266" y="8904"/>
                    <a:pt x="160" y="10008"/>
                  </a:cubicBezTo>
                  <a:cubicBezTo>
                    <a:pt x="107" y="10570"/>
                    <a:pt x="1" y="11324"/>
                    <a:pt x="393" y="11791"/>
                  </a:cubicBezTo>
                  <a:cubicBezTo>
                    <a:pt x="770" y="12238"/>
                    <a:pt x="1466" y="12294"/>
                    <a:pt x="2049" y="12294"/>
                  </a:cubicBezTo>
                  <a:cubicBezTo>
                    <a:pt x="2172" y="12294"/>
                    <a:pt x="2290" y="12291"/>
                    <a:pt x="2399" y="12289"/>
                  </a:cubicBezTo>
                  <a:cubicBezTo>
                    <a:pt x="3821" y="12257"/>
                    <a:pt x="5232" y="12088"/>
                    <a:pt x="6612" y="11780"/>
                  </a:cubicBezTo>
                  <a:cubicBezTo>
                    <a:pt x="9488" y="11101"/>
                    <a:pt x="11928" y="8830"/>
                    <a:pt x="11928" y="5731"/>
                  </a:cubicBezTo>
                  <a:cubicBezTo>
                    <a:pt x="11939" y="2569"/>
                    <a:pt x="9371" y="1"/>
                    <a:pt x="6219" y="1"/>
                  </a:cubicBezTo>
                  <a:close/>
                </a:path>
              </a:pathLst>
            </a:custGeom>
            <a:solidFill>
              <a:srgbClr val="F391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41"/>
            <p:cNvSpPr/>
            <p:nvPr/>
          </p:nvSpPr>
          <p:spPr>
            <a:xfrm rot="359672">
              <a:off x="8575304" y="697751"/>
              <a:ext cx="290662" cy="299305"/>
            </a:xfrm>
            <a:custGeom>
              <a:avLst/>
              <a:gdLst/>
              <a:ahLst/>
              <a:cxnLst/>
              <a:rect l="l" t="t" r="r" b="b"/>
              <a:pathLst>
                <a:path w="11939" h="12294" extrusionOk="0">
                  <a:moveTo>
                    <a:pt x="6219" y="2346"/>
                  </a:moveTo>
                  <a:cubicBezTo>
                    <a:pt x="8299" y="2346"/>
                    <a:pt x="9976" y="4033"/>
                    <a:pt x="9976" y="6103"/>
                  </a:cubicBezTo>
                  <a:cubicBezTo>
                    <a:pt x="9976" y="8151"/>
                    <a:pt x="8363" y="9647"/>
                    <a:pt x="6474" y="10093"/>
                  </a:cubicBezTo>
                  <a:lnTo>
                    <a:pt x="6484" y="10082"/>
                  </a:lnTo>
                  <a:lnTo>
                    <a:pt x="6484" y="10082"/>
                  </a:lnTo>
                  <a:cubicBezTo>
                    <a:pt x="5572" y="10294"/>
                    <a:pt x="4649" y="10400"/>
                    <a:pt x="3715" y="10422"/>
                  </a:cubicBezTo>
                  <a:cubicBezTo>
                    <a:pt x="3633" y="10424"/>
                    <a:pt x="3545" y="10426"/>
                    <a:pt x="3452" y="10426"/>
                  </a:cubicBezTo>
                  <a:cubicBezTo>
                    <a:pt x="3075" y="10426"/>
                    <a:pt x="2638" y="10385"/>
                    <a:pt x="2399" y="10103"/>
                  </a:cubicBezTo>
                  <a:cubicBezTo>
                    <a:pt x="2134" y="9796"/>
                    <a:pt x="2208" y="9297"/>
                    <a:pt x="2240" y="8925"/>
                  </a:cubicBezTo>
                  <a:cubicBezTo>
                    <a:pt x="2303" y="8193"/>
                    <a:pt x="2410" y="7472"/>
                    <a:pt x="2441" y="6739"/>
                  </a:cubicBezTo>
                  <a:cubicBezTo>
                    <a:pt x="2452" y="6527"/>
                    <a:pt x="2452" y="6315"/>
                    <a:pt x="2452" y="6103"/>
                  </a:cubicBezTo>
                  <a:cubicBezTo>
                    <a:pt x="2452" y="4033"/>
                    <a:pt x="4139" y="2346"/>
                    <a:pt x="6219" y="2346"/>
                  </a:cubicBezTo>
                  <a:close/>
                  <a:moveTo>
                    <a:pt x="6219" y="1"/>
                  </a:moveTo>
                  <a:cubicBezTo>
                    <a:pt x="3057" y="1"/>
                    <a:pt x="499" y="2569"/>
                    <a:pt x="489" y="5731"/>
                  </a:cubicBezTo>
                  <a:cubicBezTo>
                    <a:pt x="489" y="6050"/>
                    <a:pt x="489" y="6368"/>
                    <a:pt x="468" y="6686"/>
                  </a:cubicBezTo>
                  <a:cubicBezTo>
                    <a:pt x="425" y="7801"/>
                    <a:pt x="266" y="8904"/>
                    <a:pt x="160" y="10008"/>
                  </a:cubicBezTo>
                  <a:cubicBezTo>
                    <a:pt x="107" y="10570"/>
                    <a:pt x="1" y="11324"/>
                    <a:pt x="393" y="11791"/>
                  </a:cubicBezTo>
                  <a:cubicBezTo>
                    <a:pt x="770" y="12238"/>
                    <a:pt x="1466" y="12294"/>
                    <a:pt x="2049" y="12294"/>
                  </a:cubicBezTo>
                  <a:cubicBezTo>
                    <a:pt x="2172" y="12294"/>
                    <a:pt x="2290" y="12291"/>
                    <a:pt x="2399" y="12289"/>
                  </a:cubicBezTo>
                  <a:cubicBezTo>
                    <a:pt x="3821" y="12257"/>
                    <a:pt x="5232" y="12088"/>
                    <a:pt x="6612" y="11780"/>
                  </a:cubicBezTo>
                  <a:cubicBezTo>
                    <a:pt x="9488" y="11101"/>
                    <a:pt x="11928" y="8830"/>
                    <a:pt x="11928" y="5731"/>
                  </a:cubicBezTo>
                  <a:cubicBezTo>
                    <a:pt x="11939" y="2569"/>
                    <a:pt x="9371" y="1"/>
                    <a:pt x="621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41"/>
            <p:cNvSpPr/>
            <p:nvPr/>
          </p:nvSpPr>
          <p:spPr>
            <a:xfrm rot="359672">
              <a:off x="8073658" y="746544"/>
              <a:ext cx="520339" cy="401630"/>
            </a:xfrm>
            <a:custGeom>
              <a:avLst/>
              <a:gdLst/>
              <a:ahLst/>
              <a:cxnLst/>
              <a:rect l="l" t="t" r="r" b="b"/>
              <a:pathLst>
                <a:path w="21373" h="16497" extrusionOk="0">
                  <a:moveTo>
                    <a:pt x="1" y="1"/>
                  </a:moveTo>
                  <a:lnTo>
                    <a:pt x="308" y="13329"/>
                  </a:lnTo>
                  <a:cubicBezTo>
                    <a:pt x="319" y="14040"/>
                    <a:pt x="754" y="14677"/>
                    <a:pt x="1412" y="14953"/>
                  </a:cubicBezTo>
                  <a:cubicBezTo>
                    <a:pt x="3910" y="15990"/>
                    <a:pt x="7434" y="16497"/>
                    <a:pt x="10879" y="16497"/>
                  </a:cubicBezTo>
                  <a:cubicBezTo>
                    <a:pt x="14268" y="16497"/>
                    <a:pt x="17581" y="16006"/>
                    <a:pt x="19760" y="15048"/>
                  </a:cubicBezTo>
                  <a:cubicBezTo>
                    <a:pt x="20386" y="14772"/>
                    <a:pt x="20789" y="14157"/>
                    <a:pt x="20821" y="13478"/>
                  </a:cubicBezTo>
                  <a:lnTo>
                    <a:pt x="2137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41"/>
            <p:cNvSpPr/>
            <p:nvPr/>
          </p:nvSpPr>
          <p:spPr>
            <a:xfrm rot="359672">
              <a:off x="8036612" y="612704"/>
              <a:ext cx="614386" cy="474204"/>
            </a:xfrm>
            <a:custGeom>
              <a:avLst/>
              <a:gdLst/>
              <a:ahLst/>
              <a:cxnLst/>
              <a:rect l="l" t="t" r="r" b="b"/>
              <a:pathLst>
                <a:path w="25236" h="19478" extrusionOk="0">
                  <a:moveTo>
                    <a:pt x="1" y="1"/>
                  </a:moveTo>
                  <a:lnTo>
                    <a:pt x="149" y="6315"/>
                  </a:lnTo>
                  <a:lnTo>
                    <a:pt x="1020" y="14942"/>
                  </a:lnTo>
                  <a:cubicBezTo>
                    <a:pt x="1030" y="15494"/>
                    <a:pt x="606" y="16799"/>
                    <a:pt x="988" y="17181"/>
                  </a:cubicBezTo>
                  <a:cubicBezTo>
                    <a:pt x="1179" y="17383"/>
                    <a:pt x="1423" y="17542"/>
                    <a:pt x="1677" y="17648"/>
                  </a:cubicBezTo>
                  <a:cubicBezTo>
                    <a:pt x="4619" y="18878"/>
                    <a:pt x="8778" y="19477"/>
                    <a:pt x="12845" y="19477"/>
                  </a:cubicBezTo>
                  <a:cubicBezTo>
                    <a:pt x="16848" y="19477"/>
                    <a:pt x="20762" y="18896"/>
                    <a:pt x="23336" y="17765"/>
                  </a:cubicBezTo>
                  <a:cubicBezTo>
                    <a:pt x="23633" y="17627"/>
                    <a:pt x="23898" y="17425"/>
                    <a:pt x="24111" y="17170"/>
                  </a:cubicBezTo>
                  <a:cubicBezTo>
                    <a:pt x="24397" y="16820"/>
                    <a:pt x="23909" y="14910"/>
                    <a:pt x="23930" y="14443"/>
                  </a:cubicBezTo>
                  <a:lnTo>
                    <a:pt x="24970" y="6304"/>
                  </a:lnTo>
                  <a:lnTo>
                    <a:pt x="25235"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41"/>
            <p:cNvSpPr/>
            <p:nvPr/>
          </p:nvSpPr>
          <p:spPr>
            <a:xfrm rot="359672">
              <a:off x="8061624" y="554070"/>
              <a:ext cx="614118" cy="120170"/>
            </a:xfrm>
            <a:custGeom>
              <a:avLst/>
              <a:gdLst/>
              <a:ahLst/>
              <a:cxnLst/>
              <a:rect l="l" t="t" r="r" b="b"/>
              <a:pathLst>
                <a:path w="25225" h="4936" extrusionOk="0">
                  <a:moveTo>
                    <a:pt x="12618" y="1"/>
                  </a:moveTo>
                  <a:cubicBezTo>
                    <a:pt x="5646" y="1"/>
                    <a:pt x="0" y="1104"/>
                    <a:pt x="0" y="2463"/>
                  </a:cubicBezTo>
                  <a:cubicBezTo>
                    <a:pt x="0" y="3832"/>
                    <a:pt x="5646" y="4935"/>
                    <a:pt x="12618" y="4935"/>
                  </a:cubicBezTo>
                  <a:cubicBezTo>
                    <a:pt x="19579" y="4935"/>
                    <a:pt x="25224" y="3832"/>
                    <a:pt x="25224" y="2463"/>
                  </a:cubicBezTo>
                  <a:cubicBezTo>
                    <a:pt x="25224" y="1104"/>
                    <a:pt x="19579" y="1"/>
                    <a:pt x="1261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41"/>
            <p:cNvSpPr/>
            <p:nvPr/>
          </p:nvSpPr>
          <p:spPr>
            <a:xfrm rot="359672">
              <a:off x="8086434" y="568302"/>
              <a:ext cx="564770" cy="91734"/>
            </a:xfrm>
            <a:custGeom>
              <a:avLst/>
              <a:gdLst/>
              <a:ahLst/>
              <a:cxnLst/>
              <a:rect l="l" t="t" r="r" b="b"/>
              <a:pathLst>
                <a:path w="23198" h="3768" extrusionOk="0">
                  <a:moveTo>
                    <a:pt x="11599" y="0"/>
                  </a:moveTo>
                  <a:cubicBezTo>
                    <a:pt x="5200" y="0"/>
                    <a:pt x="0" y="839"/>
                    <a:pt x="0" y="1879"/>
                  </a:cubicBezTo>
                  <a:cubicBezTo>
                    <a:pt x="0" y="2101"/>
                    <a:pt x="234" y="2314"/>
                    <a:pt x="669" y="2515"/>
                  </a:cubicBezTo>
                  <a:cubicBezTo>
                    <a:pt x="2271" y="3237"/>
                    <a:pt x="6558" y="3767"/>
                    <a:pt x="11599" y="3767"/>
                  </a:cubicBezTo>
                  <a:cubicBezTo>
                    <a:pt x="16639" y="3767"/>
                    <a:pt x="20937" y="3237"/>
                    <a:pt x="22539" y="2515"/>
                  </a:cubicBezTo>
                  <a:cubicBezTo>
                    <a:pt x="22964" y="2314"/>
                    <a:pt x="23197" y="2101"/>
                    <a:pt x="23197" y="1879"/>
                  </a:cubicBezTo>
                  <a:cubicBezTo>
                    <a:pt x="23197" y="839"/>
                    <a:pt x="18008" y="0"/>
                    <a:pt x="1159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41"/>
            <p:cNvSpPr/>
            <p:nvPr/>
          </p:nvSpPr>
          <p:spPr>
            <a:xfrm rot="359672">
              <a:off x="8100851" y="598955"/>
              <a:ext cx="532463" cy="60986"/>
            </a:xfrm>
            <a:custGeom>
              <a:avLst/>
              <a:gdLst/>
              <a:ahLst/>
              <a:cxnLst/>
              <a:rect l="l" t="t" r="r" b="b"/>
              <a:pathLst>
                <a:path w="21871" h="2505" extrusionOk="0">
                  <a:moveTo>
                    <a:pt x="10930" y="0"/>
                  </a:moveTo>
                  <a:cubicBezTo>
                    <a:pt x="5890" y="0"/>
                    <a:pt x="1602" y="520"/>
                    <a:pt x="0" y="1252"/>
                  </a:cubicBezTo>
                  <a:cubicBezTo>
                    <a:pt x="1602" y="1974"/>
                    <a:pt x="5890" y="2504"/>
                    <a:pt x="10930" y="2504"/>
                  </a:cubicBezTo>
                  <a:cubicBezTo>
                    <a:pt x="15981" y="2504"/>
                    <a:pt x="20268" y="1974"/>
                    <a:pt x="21871" y="1252"/>
                  </a:cubicBezTo>
                  <a:cubicBezTo>
                    <a:pt x="20268" y="520"/>
                    <a:pt x="15981" y="0"/>
                    <a:pt x="109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41"/>
            <p:cNvSpPr/>
            <p:nvPr/>
          </p:nvSpPr>
          <p:spPr>
            <a:xfrm rot="359672">
              <a:off x="8178183" y="319062"/>
              <a:ext cx="218064" cy="308605"/>
            </a:xfrm>
            <a:custGeom>
              <a:avLst/>
              <a:gdLst/>
              <a:ahLst/>
              <a:cxnLst/>
              <a:rect l="l" t="t" r="r" b="b"/>
              <a:pathLst>
                <a:path w="8957" h="12676" extrusionOk="0">
                  <a:moveTo>
                    <a:pt x="4482" y="1"/>
                  </a:moveTo>
                  <a:cubicBezTo>
                    <a:pt x="4051" y="1"/>
                    <a:pt x="2455" y="2177"/>
                    <a:pt x="2399" y="2448"/>
                  </a:cubicBezTo>
                  <a:cubicBezTo>
                    <a:pt x="1" y="8083"/>
                    <a:pt x="7429" y="6470"/>
                    <a:pt x="6888" y="12529"/>
                  </a:cubicBezTo>
                  <a:cubicBezTo>
                    <a:pt x="6872" y="12614"/>
                    <a:pt x="6940" y="12676"/>
                    <a:pt x="7015" y="12676"/>
                  </a:cubicBezTo>
                  <a:cubicBezTo>
                    <a:pt x="7044" y="12676"/>
                    <a:pt x="7073" y="12667"/>
                    <a:pt x="7100" y="12646"/>
                  </a:cubicBezTo>
                  <a:cubicBezTo>
                    <a:pt x="8448" y="11543"/>
                    <a:pt x="8957" y="9707"/>
                    <a:pt x="8861" y="8009"/>
                  </a:cubicBezTo>
                  <a:cubicBezTo>
                    <a:pt x="8861" y="4433"/>
                    <a:pt x="4288" y="3117"/>
                    <a:pt x="4585" y="124"/>
                  </a:cubicBezTo>
                  <a:cubicBezTo>
                    <a:pt x="4575" y="39"/>
                    <a:pt x="4538" y="1"/>
                    <a:pt x="448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41"/>
            <p:cNvSpPr/>
            <p:nvPr/>
          </p:nvSpPr>
          <p:spPr>
            <a:xfrm rot="359672">
              <a:off x="8178183" y="319062"/>
              <a:ext cx="218064" cy="308605"/>
            </a:xfrm>
            <a:custGeom>
              <a:avLst/>
              <a:gdLst/>
              <a:ahLst/>
              <a:cxnLst/>
              <a:rect l="l" t="t" r="r" b="b"/>
              <a:pathLst>
                <a:path w="8957" h="12676" extrusionOk="0">
                  <a:moveTo>
                    <a:pt x="4482" y="1"/>
                  </a:moveTo>
                  <a:cubicBezTo>
                    <a:pt x="4051" y="1"/>
                    <a:pt x="2455" y="2177"/>
                    <a:pt x="2399" y="2448"/>
                  </a:cubicBezTo>
                  <a:cubicBezTo>
                    <a:pt x="1" y="8083"/>
                    <a:pt x="7429" y="6470"/>
                    <a:pt x="6888" y="12529"/>
                  </a:cubicBezTo>
                  <a:cubicBezTo>
                    <a:pt x="6872" y="12614"/>
                    <a:pt x="6940" y="12676"/>
                    <a:pt x="7015" y="12676"/>
                  </a:cubicBezTo>
                  <a:cubicBezTo>
                    <a:pt x="7044" y="12676"/>
                    <a:pt x="7073" y="12667"/>
                    <a:pt x="7100" y="12646"/>
                  </a:cubicBezTo>
                  <a:cubicBezTo>
                    <a:pt x="8448" y="11543"/>
                    <a:pt x="8957" y="9707"/>
                    <a:pt x="8861" y="8009"/>
                  </a:cubicBezTo>
                  <a:cubicBezTo>
                    <a:pt x="8861" y="4433"/>
                    <a:pt x="4288" y="3117"/>
                    <a:pt x="4585" y="124"/>
                  </a:cubicBezTo>
                  <a:cubicBezTo>
                    <a:pt x="4575" y="39"/>
                    <a:pt x="4538" y="1"/>
                    <a:pt x="44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41"/>
            <p:cNvSpPr/>
            <p:nvPr/>
          </p:nvSpPr>
          <p:spPr>
            <a:xfrm rot="359672">
              <a:off x="8249308" y="197559"/>
              <a:ext cx="311575" cy="419207"/>
            </a:xfrm>
            <a:custGeom>
              <a:avLst/>
              <a:gdLst/>
              <a:ahLst/>
              <a:cxnLst/>
              <a:rect l="l" t="t" r="r" b="b"/>
              <a:pathLst>
                <a:path w="12798" h="17219" extrusionOk="0">
                  <a:moveTo>
                    <a:pt x="9029" y="0"/>
                  </a:moveTo>
                  <a:cubicBezTo>
                    <a:pt x="8320" y="0"/>
                    <a:pt x="5604" y="1945"/>
                    <a:pt x="5433" y="2241"/>
                  </a:cubicBezTo>
                  <a:cubicBezTo>
                    <a:pt x="0" y="8396"/>
                    <a:pt x="10124" y="9489"/>
                    <a:pt x="6866" y="16960"/>
                  </a:cubicBezTo>
                  <a:cubicBezTo>
                    <a:pt x="6803" y="17085"/>
                    <a:pt x="6899" y="17218"/>
                    <a:pt x="7020" y="17218"/>
                  </a:cubicBezTo>
                  <a:cubicBezTo>
                    <a:pt x="7043" y="17218"/>
                    <a:pt x="7066" y="17214"/>
                    <a:pt x="7089" y="17204"/>
                  </a:cubicBezTo>
                  <a:cubicBezTo>
                    <a:pt x="9264" y="16366"/>
                    <a:pt x="10686" y="14254"/>
                    <a:pt x="11302" y="12057"/>
                  </a:cubicBezTo>
                  <a:cubicBezTo>
                    <a:pt x="12798" y="7505"/>
                    <a:pt x="7545" y="3907"/>
                    <a:pt x="9190" y="215"/>
                  </a:cubicBezTo>
                  <a:cubicBezTo>
                    <a:pt x="9221" y="64"/>
                    <a:pt x="9158" y="0"/>
                    <a:pt x="90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41"/>
            <p:cNvSpPr/>
            <p:nvPr/>
          </p:nvSpPr>
          <p:spPr>
            <a:xfrm rot="359672">
              <a:off x="8249308" y="197559"/>
              <a:ext cx="311575" cy="419207"/>
            </a:xfrm>
            <a:custGeom>
              <a:avLst/>
              <a:gdLst/>
              <a:ahLst/>
              <a:cxnLst/>
              <a:rect l="l" t="t" r="r" b="b"/>
              <a:pathLst>
                <a:path w="12798" h="17219" extrusionOk="0">
                  <a:moveTo>
                    <a:pt x="9029" y="0"/>
                  </a:moveTo>
                  <a:cubicBezTo>
                    <a:pt x="8320" y="0"/>
                    <a:pt x="5604" y="1945"/>
                    <a:pt x="5433" y="2241"/>
                  </a:cubicBezTo>
                  <a:cubicBezTo>
                    <a:pt x="0" y="8396"/>
                    <a:pt x="10124" y="9489"/>
                    <a:pt x="6866" y="16960"/>
                  </a:cubicBezTo>
                  <a:cubicBezTo>
                    <a:pt x="6803" y="17085"/>
                    <a:pt x="6899" y="17218"/>
                    <a:pt x="7020" y="17218"/>
                  </a:cubicBezTo>
                  <a:cubicBezTo>
                    <a:pt x="7043" y="17218"/>
                    <a:pt x="7066" y="17214"/>
                    <a:pt x="7089" y="17204"/>
                  </a:cubicBezTo>
                  <a:cubicBezTo>
                    <a:pt x="9264" y="16366"/>
                    <a:pt x="10686" y="14254"/>
                    <a:pt x="11302" y="12057"/>
                  </a:cubicBezTo>
                  <a:cubicBezTo>
                    <a:pt x="12798" y="7505"/>
                    <a:pt x="7545" y="3907"/>
                    <a:pt x="9190" y="215"/>
                  </a:cubicBezTo>
                  <a:cubicBezTo>
                    <a:pt x="9221" y="64"/>
                    <a:pt x="9158" y="0"/>
                    <a:pt x="902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41"/>
            <p:cNvSpPr/>
            <p:nvPr/>
          </p:nvSpPr>
          <p:spPr>
            <a:xfrm rot="359672">
              <a:off x="8202724" y="854717"/>
              <a:ext cx="265100" cy="148216"/>
            </a:xfrm>
            <a:custGeom>
              <a:avLst/>
              <a:gdLst/>
              <a:ahLst/>
              <a:cxnLst/>
              <a:rect l="l" t="t" r="r" b="b"/>
              <a:pathLst>
                <a:path w="10889" h="6088" extrusionOk="0">
                  <a:moveTo>
                    <a:pt x="4697" y="1"/>
                  </a:moveTo>
                  <a:cubicBezTo>
                    <a:pt x="3142" y="1"/>
                    <a:pt x="1586" y="154"/>
                    <a:pt x="54" y="462"/>
                  </a:cubicBezTo>
                  <a:lnTo>
                    <a:pt x="54" y="494"/>
                  </a:lnTo>
                  <a:cubicBezTo>
                    <a:pt x="1" y="2012"/>
                    <a:pt x="595" y="3487"/>
                    <a:pt x="1677" y="4548"/>
                  </a:cubicBezTo>
                  <a:cubicBezTo>
                    <a:pt x="1677" y="4548"/>
                    <a:pt x="3885" y="6044"/>
                    <a:pt x="5285" y="6087"/>
                  </a:cubicBezTo>
                  <a:cubicBezTo>
                    <a:pt x="5311" y="6087"/>
                    <a:pt x="5337" y="6088"/>
                    <a:pt x="5363" y="6088"/>
                  </a:cubicBezTo>
                  <a:cubicBezTo>
                    <a:pt x="6561" y="6088"/>
                    <a:pt x="8511" y="5163"/>
                    <a:pt x="8511" y="5163"/>
                  </a:cubicBezTo>
                  <a:cubicBezTo>
                    <a:pt x="9944" y="4187"/>
                    <a:pt x="10825" y="2585"/>
                    <a:pt x="10888" y="855"/>
                  </a:cubicBezTo>
                  <a:lnTo>
                    <a:pt x="10888" y="823"/>
                  </a:lnTo>
                  <a:cubicBezTo>
                    <a:pt x="8865" y="276"/>
                    <a:pt x="6782" y="1"/>
                    <a:pt x="46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41"/>
            <p:cNvSpPr/>
            <p:nvPr/>
          </p:nvSpPr>
          <p:spPr>
            <a:xfrm rot="359672">
              <a:off x="8256891" y="757076"/>
              <a:ext cx="39805" cy="81923"/>
            </a:xfrm>
            <a:custGeom>
              <a:avLst/>
              <a:gdLst/>
              <a:ahLst/>
              <a:cxnLst/>
              <a:rect l="l" t="t" r="r" b="b"/>
              <a:pathLst>
                <a:path w="1635" h="3365" extrusionOk="0">
                  <a:moveTo>
                    <a:pt x="839" y="1"/>
                  </a:moveTo>
                  <a:cubicBezTo>
                    <a:pt x="382" y="1"/>
                    <a:pt x="22" y="754"/>
                    <a:pt x="11" y="1677"/>
                  </a:cubicBezTo>
                  <a:cubicBezTo>
                    <a:pt x="0" y="2611"/>
                    <a:pt x="361" y="3365"/>
                    <a:pt x="807" y="3365"/>
                  </a:cubicBezTo>
                  <a:cubicBezTo>
                    <a:pt x="810" y="3365"/>
                    <a:pt x="813" y="3365"/>
                    <a:pt x="816" y="3365"/>
                  </a:cubicBezTo>
                  <a:cubicBezTo>
                    <a:pt x="1258" y="3365"/>
                    <a:pt x="1624" y="2615"/>
                    <a:pt x="1635" y="1688"/>
                  </a:cubicBezTo>
                  <a:cubicBezTo>
                    <a:pt x="1635" y="765"/>
                    <a:pt x="1284" y="1"/>
                    <a:pt x="8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41"/>
            <p:cNvSpPr/>
            <p:nvPr/>
          </p:nvSpPr>
          <p:spPr>
            <a:xfrm rot="359672">
              <a:off x="8396415" y="771723"/>
              <a:ext cx="39805" cy="81923"/>
            </a:xfrm>
            <a:custGeom>
              <a:avLst/>
              <a:gdLst/>
              <a:ahLst/>
              <a:cxnLst/>
              <a:rect l="l" t="t" r="r" b="b"/>
              <a:pathLst>
                <a:path w="1635" h="3365" extrusionOk="0">
                  <a:moveTo>
                    <a:pt x="839" y="1"/>
                  </a:moveTo>
                  <a:cubicBezTo>
                    <a:pt x="383" y="1"/>
                    <a:pt x="22" y="754"/>
                    <a:pt x="11" y="1677"/>
                  </a:cubicBezTo>
                  <a:cubicBezTo>
                    <a:pt x="1" y="2611"/>
                    <a:pt x="361" y="3365"/>
                    <a:pt x="807" y="3365"/>
                  </a:cubicBezTo>
                  <a:cubicBezTo>
                    <a:pt x="810" y="3365"/>
                    <a:pt x="813" y="3365"/>
                    <a:pt x="816" y="3365"/>
                  </a:cubicBezTo>
                  <a:cubicBezTo>
                    <a:pt x="1258" y="3365"/>
                    <a:pt x="1624" y="2615"/>
                    <a:pt x="1635" y="1688"/>
                  </a:cubicBezTo>
                  <a:cubicBezTo>
                    <a:pt x="1635" y="765"/>
                    <a:pt x="1285" y="1"/>
                    <a:pt x="8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41"/>
            <p:cNvSpPr/>
            <p:nvPr/>
          </p:nvSpPr>
          <p:spPr>
            <a:xfrm rot="359672">
              <a:off x="8241486" y="897538"/>
              <a:ext cx="167960" cy="105855"/>
            </a:xfrm>
            <a:custGeom>
              <a:avLst/>
              <a:gdLst/>
              <a:ahLst/>
              <a:cxnLst/>
              <a:rect l="l" t="t" r="r" b="b"/>
              <a:pathLst>
                <a:path w="6899" h="4348" extrusionOk="0">
                  <a:moveTo>
                    <a:pt x="3347" y="1"/>
                  </a:moveTo>
                  <a:cubicBezTo>
                    <a:pt x="1566" y="1"/>
                    <a:pt x="124" y="992"/>
                    <a:pt x="1" y="2773"/>
                  </a:cubicBezTo>
                  <a:cubicBezTo>
                    <a:pt x="1023" y="3813"/>
                    <a:pt x="2384" y="4348"/>
                    <a:pt x="3756" y="4348"/>
                  </a:cubicBezTo>
                  <a:cubicBezTo>
                    <a:pt x="4821" y="4348"/>
                    <a:pt x="5891" y="4026"/>
                    <a:pt x="6814" y="3367"/>
                  </a:cubicBezTo>
                  <a:cubicBezTo>
                    <a:pt x="6824" y="3293"/>
                    <a:pt x="6824" y="3219"/>
                    <a:pt x="6835" y="3155"/>
                  </a:cubicBezTo>
                  <a:cubicBezTo>
                    <a:pt x="6899" y="1266"/>
                    <a:pt x="5402" y="67"/>
                    <a:pt x="3513" y="3"/>
                  </a:cubicBezTo>
                  <a:cubicBezTo>
                    <a:pt x="3458" y="1"/>
                    <a:pt x="3402" y="1"/>
                    <a:pt x="3347" y="1"/>
                  </a:cubicBezTo>
                  <a:close/>
                </a:path>
              </a:pathLst>
            </a:custGeom>
            <a:solidFill>
              <a:srgbClr val="F095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41"/>
            <p:cNvSpPr/>
            <p:nvPr/>
          </p:nvSpPr>
          <p:spPr>
            <a:xfrm rot="359672">
              <a:off x="8241932" y="708610"/>
              <a:ext cx="78296" cy="45161"/>
            </a:xfrm>
            <a:custGeom>
              <a:avLst/>
              <a:gdLst/>
              <a:ahLst/>
              <a:cxnLst/>
              <a:rect l="l" t="t" r="r" b="b"/>
              <a:pathLst>
                <a:path w="3216" h="1855" extrusionOk="0">
                  <a:moveTo>
                    <a:pt x="2376" y="0"/>
                  </a:moveTo>
                  <a:cubicBezTo>
                    <a:pt x="1324" y="0"/>
                    <a:pt x="254" y="818"/>
                    <a:pt x="0" y="1825"/>
                  </a:cubicBezTo>
                  <a:cubicBezTo>
                    <a:pt x="7" y="1843"/>
                    <a:pt x="27" y="1855"/>
                    <a:pt x="47" y="1855"/>
                  </a:cubicBezTo>
                  <a:cubicBezTo>
                    <a:pt x="62" y="1855"/>
                    <a:pt x="76" y="1849"/>
                    <a:pt x="85" y="1836"/>
                  </a:cubicBezTo>
                  <a:cubicBezTo>
                    <a:pt x="595" y="1485"/>
                    <a:pt x="987" y="1093"/>
                    <a:pt x="1518" y="817"/>
                  </a:cubicBezTo>
                  <a:cubicBezTo>
                    <a:pt x="2017" y="530"/>
                    <a:pt x="2568" y="350"/>
                    <a:pt x="3141" y="286"/>
                  </a:cubicBezTo>
                  <a:cubicBezTo>
                    <a:pt x="3205" y="276"/>
                    <a:pt x="3216" y="191"/>
                    <a:pt x="3163" y="169"/>
                  </a:cubicBezTo>
                  <a:cubicBezTo>
                    <a:pt x="2911" y="53"/>
                    <a:pt x="2644" y="0"/>
                    <a:pt x="23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41"/>
            <p:cNvSpPr/>
            <p:nvPr/>
          </p:nvSpPr>
          <p:spPr>
            <a:xfrm rot="359672">
              <a:off x="8392205" y="731925"/>
              <a:ext cx="77784" cy="45965"/>
            </a:xfrm>
            <a:custGeom>
              <a:avLst/>
              <a:gdLst/>
              <a:ahLst/>
              <a:cxnLst/>
              <a:rect l="l" t="t" r="r" b="b"/>
              <a:pathLst>
                <a:path w="3195" h="1888" extrusionOk="0">
                  <a:moveTo>
                    <a:pt x="812" y="1"/>
                  </a:moveTo>
                  <a:cubicBezTo>
                    <a:pt x="554" y="1"/>
                    <a:pt x="297" y="50"/>
                    <a:pt x="53" y="158"/>
                  </a:cubicBezTo>
                  <a:cubicBezTo>
                    <a:pt x="0" y="179"/>
                    <a:pt x="11" y="264"/>
                    <a:pt x="74" y="274"/>
                  </a:cubicBezTo>
                  <a:cubicBezTo>
                    <a:pt x="647" y="349"/>
                    <a:pt x="1189" y="540"/>
                    <a:pt x="1687" y="826"/>
                  </a:cubicBezTo>
                  <a:cubicBezTo>
                    <a:pt x="2207" y="1113"/>
                    <a:pt x="2611" y="1516"/>
                    <a:pt x="3099" y="1877"/>
                  </a:cubicBezTo>
                  <a:cubicBezTo>
                    <a:pt x="3110" y="1884"/>
                    <a:pt x="3123" y="1888"/>
                    <a:pt x="3135" y="1888"/>
                  </a:cubicBezTo>
                  <a:cubicBezTo>
                    <a:pt x="3158" y="1888"/>
                    <a:pt x="3180" y="1876"/>
                    <a:pt x="3194" y="1855"/>
                  </a:cubicBezTo>
                  <a:cubicBezTo>
                    <a:pt x="2955" y="839"/>
                    <a:pt x="1877" y="1"/>
                    <a:pt x="8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41"/>
            <p:cNvSpPr/>
            <p:nvPr/>
          </p:nvSpPr>
          <p:spPr>
            <a:xfrm rot="359672">
              <a:off x="8492544" y="789457"/>
              <a:ext cx="145976" cy="264832"/>
            </a:xfrm>
            <a:custGeom>
              <a:avLst/>
              <a:gdLst/>
              <a:ahLst/>
              <a:cxnLst/>
              <a:rect l="l" t="t" r="r" b="b"/>
              <a:pathLst>
                <a:path w="5996" h="10878" extrusionOk="0">
                  <a:moveTo>
                    <a:pt x="5563" y="0"/>
                  </a:moveTo>
                  <a:cubicBezTo>
                    <a:pt x="2652" y="0"/>
                    <a:pt x="254" y="2295"/>
                    <a:pt x="127" y="5211"/>
                  </a:cubicBezTo>
                  <a:cubicBezTo>
                    <a:pt x="0" y="8129"/>
                    <a:pt x="2207" y="10633"/>
                    <a:pt x="5126" y="10877"/>
                  </a:cubicBezTo>
                  <a:cubicBezTo>
                    <a:pt x="5412" y="10517"/>
                    <a:pt x="5582" y="10082"/>
                    <a:pt x="5603" y="9625"/>
                  </a:cubicBezTo>
                  <a:lnTo>
                    <a:pt x="5996" y="11"/>
                  </a:lnTo>
                  <a:cubicBezTo>
                    <a:pt x="5868" y="0"/>
                    <a:pt x="5741" y="0"/>
                    <a:pt x="5603" y="0"/>
                  </a:cubicBezTo>
                  <a:cubicBezTo>
                    <a:pt x="5590" y="0"/>
                    <a:pt x="5576" y="0"/>
                    <a:pt x="556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41"/>
            <p:cNvSpPr/>
            <p:nvPr/>
          </p:nvSpPr>
          <p:spPr>
            <a:xfrm rot="359672">
              <a:off x="8036670" y="741551"/>
              <a:ext cx="144978" cy="265075"/>
            </a:xfrm>
            <a:custGeom>
              <a:avLst/>
              <a:gdLst/>
              <a:ahLst/>
              <a:cxnLst/>
              <a:rect l="l" t="t" r="r" b="b"/>
              <a:pathLst>
                <a:path w="5955" h="10888" extrusionOk="0">
                  <a:moveTo>
                    <a:pt x="500" y="0"/>
                  </a:moveTo>
                  <a:cubicBezTo>
                    <a:pt x="330" y="0"/>
                    <a:pt x="171" y="11"/>
                    <a:pt x="1" y="32"/>
                  </a:cubicBezTo>
                  <a:lnTo>
                    <a:pt x="224" y="9455"/>
                  </a:lnTo>
                  <a:cubicBezTo>
                    <a:pt x="234" y="9997"/>
                    <a:pt x="457" y="10506"/>
                    <a:pt x="839" y="10888"/>
                  </a:cubicBezTo>
                  <a:cubicBezTo>
                    <a:pt x="3715" y="10718"/>
                    <a:pt x="5954" y="8331"/>
                    <a:pt x="5954" y="5455"/>
                  </a:cubicBezTo>
                  <a:cubicBezTo>
                    <a:pt x="5954" y="2441"/>
                    <a:pt x="3513" y="0"/>
                    <a:pt x="5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41"/>
            <p:cNvSpPr/>
            <p:nvPr/>
          </p:nvSpPr>
          <p:spPr>
            <a:xfrm rot="359672">
              <a:off x="8534375" y="699480"/>
              <a:ext cx="94583" cy="278514"/>
            </a:xfrm>
            <a:custGeom>
              <a:avLst/>
              <a:gdLst/>
              <a:ahLst/>
              <a:cxnLst/>
              <a:rect l="l" t="t" r="r" b="b"/>
              <a:pathLst>
                <a:path w="3885" h="11440" extrusionOk="0">
                  <a:moveTo>
                    <a:pt x="1380" y="0"/>
                  </a:moveTo>
                  <a:cubicBezTo>
                    <a:pt x="0" y="0"/>
                    <a:pt x="1062" y="2568"/>
                    <a:pt x="1062" y="5731"/>
                  </a:cubicBezTo>
                  <a:cubicBezTo>
                    <a:pt x="1062" y="8893"/>
                    <a:pt x="0" y="11440"/>
                    <a:pt x="1380" y="11440"/>
                  </a:cubicBezTo>
                  <a:cubicBezTo>
                    <a:pt x="2770" y="11440"/>
                    <a:pt x="3884" y="8872"/>
                    <a:pt x="3884" y="5720"/>
                  </a:cubicBezTo>
                  <a:cubicBezTo>
                    <a:pt x="3884" y="2558"/>
                    <a:pt x="2770" y="0"/>
                    <a:pt x="1380" y="0"/>
                  </a:cubicBezTo>
                  <a:close/>
                </a:path>
              </a:pathLst>
            </a:custGeom>
            <a:solidFill>
              <a:srgbClr val="FFFFFF">
                <a:alpha val="195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627">
                                            <p:txEl>
                                              <p:pRg st="0" end="0"/>
                                            </p:txEl>
                                          </p:spTgt>
                                        </p:tgtEl>
                                        <p:attrNameLst>
                                          <p:attrName>style.visibility</p:attrName>
                                        </p:attrNameLst>
                                      </p:cBhvr>
                                      <p:to>
                                        <p:strVal val="visible"/>
                                      </p:to>
                                    </p:set>
                                    <p:animEffect transition="in" filter="wheel(1)">
                                      <p:cBhvr>
                                        <p:cTn id="7" dur="2000"/>
                                        <p:tgtEl>
                                          <p:spTgt spid="627">
                                            <p:txEl>
                                              <p:pRg st="0" end="0"/>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626">
                                            <p:txEl>
                                              <p:pRg st="0" end="0"/>
                                            </p:txEl>
                                          </p:spTgt>
                                        </p:tgtEl>
                                        <p:attrNameLst>
                                          <p:attrName>style.visibility</p:attrName>
                                        </p:attrNameLst>
                                      </p:cBhvr>
                                      <p:to>
                                        <p:strVal val="visible"/>
                                      </p:to>
                                    </p:set>
                                    <p:animEffect transition="in" filter="wheel(1)">
                                      <p:cBhvr>
                                        <p:cTn id="10" dur="2000"/>
                                        <p:tgtEl>
                                          <p:spTgt spid="6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7"/>
        <p:cNvGrpSpPr/>
        <p:nvPr/>
      </p:nvGrpSpPr>
      <p:grpSpPr>
        <a:xfrm>
          <a:off x="0" y="0"/>
          <a:ext cx="0" cy="0"/>
          <a:chOff x="0" y="0"/>
          <a:chExt cx="0" cy="0"/>
        </a:xfrm>
      </p:grpSpPr>
      <p:sp>
        <p:nvSpPr>
          <p:cNvPr id="508" name="Google Shape;508;p40"/>
          <p:cNvSpPr txBox="1">
            <a:spLocks noGrp="1"/>
          </p:cNvSpPr>
          <p:nvPr>
            <p:ph type="title"/>
          </p:nvPr>
        </p:nvSpPr>
        <p:spPr>
          <a:xfrm>
            <a:off x="667011" y="2549681"/>
            <a:ext cx="4357500" cy="1351106"/>
          </a:xfrm>
          <a:prstGeom prst="rect">
            <a:avLst/>
          </a:prstGeom>
        </p:spPr>
        <p:txBody>
          <a:bodyPr spcFirstLastPara="1" wrap="square" lIns="91425" tIns="91425" rIns="91425" bIns="91425" anchor="b" anchorCtr="0">
            <a:noAutofit/>
          </a:bodyPr>
          <a:lstStyle/>
          <a:p>
            <a:r>
              <a:rPr lang="en-ID" sz="2000" b="1" kern="1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ID" sz="20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2000" b="1" kern="100" dirty="0" err="1">
                <a:effectLst/>
                <a:latin typeface="Times New Roman" panose="02020603050405020304" pitchFamily="18" charset="0"/>
                <a:ea typeface="Calibri" panose="020F0502020204030204" pitchFamily="34" charset="0"/>
                <a:cs typeface="Times New Roman" panose="02020603050405020304" pitchFamily="18" charset="0"/>
              </a:rPr>
              <a:t>Gerak</a:t>
            </a:r>
            <a:r>
              <a:rPr lang="en-ID" sz="2000" b="1" kern="100" dirty="0">
                <a:effectLst/>
                <a:latin typeface="Times New Roman" panose="02020603050405020304" pitchFamily="18" charset="0"/>
                <a:ea typeface="Calibri" panose="020F0502020204030204" pitchFamily="34" charset="0"/>
                <a:cs typeface="Times New Roman" panose="02020603050405020304" pitchFamily="18" charset="0"/>
              </a:rPr>
              <a:t> dan Gaya-</a:t>
            </a:r>
            <a:r>
              <a:rPr lang="en-ID" sz="2000" b="1" kern="100" dirty="0" err="1">
                <a:effectLst/>
                <a:latin typeface="Times New Roman" panose="02020603050405020304" pitchFamily="18" charset="0"/>
                <a:ea typeface="Calibri" panose="020F0502020204030204" pitchFamily="34" charset="0"/>
                <a:cs typeface="Times New Roman" panose="02020603050405020304" pitchFamily="18" charset="0"/>
              </a:rPr>
              <a:t>gaya</a:t>
            </a:r>
            <a:r>
              <a:rPr lang="en-ID" sz="2000" b="1" kern="1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2000" b="1" kern="100" dirty="0" err="1">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2000" b="1" kern="100" dirty="0">
                <a:effectLst/>
                <a:latin typeface="Times New Roman" panose="02020603050405020304" pitchFamily="18" charset="0"/>
                <a:ea typeface="Calibri" panose="020F0502020204030204" pitchFamily="34" charset="0"/>
                <a:cs typeface="Times New Roman" panose="02020603050405020304" pitchFamily="18" charset="0"/>
              </a:rPr>
              <a:t> (Hukum </a:t>
            </a:r>
            <a:r>
              <a:rPr lang="en-ID" sz="2000" b="1" kern="100" dirty="0">
                <a:latin typeface="Times New Roman" panose="02020603050405020304" pitchFamily="18" charset="0"/>
                <a:ea typeface="Calibri" panose="020F0502020204030204" pitchFamily="34" charset="0"/>
                <a:cs typeface="Times New Roman" panose="02020603050405020304" pitchFamily="18" charset="0"/>
              </a:rPr>
              <a:t>Newton</a:t>
            </a:r>
            <a:r>
              <a:rPr lang="en-ID" sz="2000" b="1" kern="100" dirty="0">
                <a:effectLst/>
                <a:latin typeface="Times New Roman" panose="02020603050405020304" pitchFamily="18" charset="0"/>
                <a:ea typeface="Calibri" panose="020F0502020204030204" pitchFamily="34" charset="0"/>
                <a:cs typeface="Times New Roman" panose="02020603050405020304" pitchFamily="18" charset="0"/>
              </a:rPr>
              <a:t>)</a:t>
            </a:r>
            <a:br>
              <a:rPr lang="en-ID" sz="2000" kern="100" dirty="0">
                <a:effectLst/>
                <a:latin typeface="Calibri" panose="020F0502020204030204" pitchFamily="34" charset="0"/>
                <a:ea typeface="Calibri" panose="020F0502020204030204" pitchFamily="34" charset="0"/>
                <a:cs typeface="Times New Roman" panose="02020603050405020304" pitchFamily="18" charset="0"/>
              </a:rPr>
            </a:br>
            <a:endParaRPr sz="2000" dirty="0"/>
          </a:p>
        </p:txBody>
      </p:sp>
      <p:grpSp>
        <p:nvGrpSpPr>
          <p:cNvPr id="511" name="Google Shape;511;p40"/>
          <p:cNvGrpSpPr/>
          <p:nvPr/>
        </p:nvGrpSpPr>
        <p:grpSpPr>
          <a:xfrm>
            <a:off x="6162980" y="2411775"/>
            <a:ext cx="1802801" cy="1636398"/>
            <a:chOff x="6834284" y="2031325"/>
            <a:chExt cx="1802801" cy="1636398"/>
          </a:xfrm>
        </p:grpSpPr>
        <p:sp>
          <p:nvSpPr>
            <p:cNvPr id="512" name="Google Shape;512;p40"/>
            <p:cNvSpPr/>
            <p:nvPr/>
          </p:nvSpPr>
          <p:spPr>
            <a:xfrm rot="321733">
              <a:off x="6900089" y="2106160"/>
              <a:ext cx="1671190" cy="1486727"/>
            </a:xfrm>
            <a:custGeom>
              <a:avLst/>
              <a:gdLst/>
              <a:ahLst/>
              <a:cxnLst/>
              <a:rect l="l" t="t" r="r" b="b"/>
              <a:pathLst>
                <a:path w="64736" h="57585" extrusionOk="0">
                  <a:moveTo>
                    <a:pt x="15526" y="1"/>
                  </a:moveTo>
                  <a:cubicBezTo>
                    <a:pt x="14760" y="1"/>
                    <a:pt x="13988" y="671"/>
                    <a:pt x="13673" y="1855"/>
                  </a:cubicBezTo>
                  <a:cubicBezTo>
                    <a:pt x="13495" y="2424"/>
                    <a:pt x="13352" y="3137"/>
                    <a:pt x="13249" y="3984"/>
                  </a:cubicBezTo>
                  <a:cubicBezTo>
                    <a:pt x="11960" y="4077"/>
                    <a:pt x="10938" y="4157"/>
                    <a:pt x="9978" y="4681"/>
                  </a:cubicBezTo>
                  <a:cubicBezTo>
                    <a:pt x="8960" y="5327"/>
                    <a:pt x="8878" y="6369"/>
                    <a:pt x="9587" y="7139"/>
                  </a:cubicBezTo>
                  <a:cubicBezTo>
                    <a:pt x="9033" y="7865"/>
                    <a:pt x="8938" y="8554"/>
                    <a:pt x="8776" y="9499"/>
                  </a:cubicBezTo>
                  <a:cubicBezTo>
                    <a:pt x="7292" y="9568"/>
                    <a:pt x="5739" y="10049"/>
                    <a:pt x="5739" y="11275"/>
                  </a:cubicBezTo>
                  <a:cubicBezTo>
                    <a:pt x="5652" y="12500"/>
                    <a:pt x="7172" y="13086"/>
                    <a:pt x="8648" y="13259"/>
                  </a:cubicBezTo>
                  <a:cubicBezTo>
                    <a:pt x="8677" y="13659"/>
                    <a:pt x="8730" y="14056"/>
                    <a:pt x="8806" y="14449"/>
                  </a:cubicBezTo>
                  <a:lnTo>
                    <a:pt x="2678" y="14449"/>
                  </a:lnTo>
                  <a:cubicBezTo>
                    <a:pt x="1768" y="14449"/>
                    <a:pt x="979" y="15080"/>
                    <a:pt x="779" y="15969"/>
                  </a:cubicBezTo>
                  <a:cubicBezTo>
                    <a:pt x="581" y="16858"/>
                    <a:pt x="1026" y="17765"/>
                    <a:pt x="1849" y="18152"/>
                  </a:cubicBezTo>
                  <a:cubicBezTo>
                    <a:pt x="2362" y="19620"/>
                    <a:pt x="2362" y="21062"/>
                    <a:pt x="1849" y="22530"/>
                  </a:cubicBezTo>
                  <a:cubicBezTo>
                    <a:pt x="0" y="23415"/>
                    <a:pt x="601" y="26210"/>
                    <a:pt x="2678" y="26231"/>
                  </a:cubicBezTo>
                  <a:lnTo>
                    <a:pt x="3417" y="26231"/>
                  </a:lnTo>
                  <a:cubicBezTo>
                    <a:pt x="3560" y="26797"/>
                    <a:pt x="3948" y="27268"/>
                    <a:pt x="4474" y="27518"/>
                  </a:cubicBezTo>
                  <a:cubicBezTo>
                    <a:pt x="4988" y="28986"/>
                    <a:pt x="4988" y="30427"/>
                    <a:pt x="4474" y="31895"/>
                  </a:cubicBezTo>
                  <a:cubicBezTo>
                    <a:pt x="4005" y="32118"/>
                    <a:pt x="3644" y="32518"/>
                    <a:pt x="3470" y="33009"/>
                  </a:cubicBezTo>
                  <a:lnTo>
                    <a:pt x="2678" y="33009"/>
                  </a:lnTo>
                  <a:cubicBezTo>
                    <a:pt x="599" y="33028"/>
                    <a:pt x="0" y="35826"/>
                    <a:pt x="1849" y="36710"/>
                  </a:cubicBezTo>
                  <a:cubicBezTo>
                    <a:pt x="2362" y="38178"/>
                    <a:pt x="2362" y="39619"/>
                    <a:pt x="1849" y="41087"/>
                  </a:cubicBezTo>
                  <a:cubicBezTo>
                    <a:pt x="1026" y="41475"/>
                    <a:pt x="583" y="42382"/>
                    <a:pt x="781" y="43271"/>
                  </a:cubicBezTo>
                  <a:cubicBezTo>
                    <a:pt x="981" y="44158"/>
                    <a:pt x="1768" y="44789"/>
                    <a:pt x="2678" y="44789"/>
                  </a:cubicBezTo>
                  <a:lnTo>
                    <a:pt x="8194" y="44789"/>
                  </a:lnTo>
                  <a:cubicBezTo>
                    <a:pt x="8244" y="46578"/>
                    <a:pt x="10769" y="46899"/>
                    <a:pt x="12420" y="47132"/>
                  </a:cubicBezTo>
                  <a:cubicBezTo>
                    <a:pt x="12555" y="48484"/>
                    <a:pt x="12568" y="51411"/>
                    <a:pt x="14499" y="51558"/>
                  </a:cubicBezTo>
                  <a:cubicBezTo>
                    <a:pt x="16173" y="51506"/>
                    <a:pt x="16418" y="49566"/>
                    <a:pt x="16666" y="48625"/>
                  </a:cubicBezTo>
                  <a:cubicBezTo>
                    <a:pt x="16933" y="52340"/>
                    <a:pt x="20532" y="53725"/>
                    <a:pt x="23767" y="53725"/>
                  </a:cubicBezTo>
                  <a:cubicBezTo>
                    <a:pt x="24173" y="53725"/>
                    <a:pt x="24573" y="53703"/>
                    <a:pt x="24961" y="53662"/>
                  </a:cubicBezTo>
                  <a:lnTo>
                    <a:pt x="24961" y="53662"/>
                  </a:lnTo>
                  <a:cubicBezTo>
                    <a:pt x="24774" y="54382"/>
                    <a:pt x="24506" y="55078"/>
                    <a:pt x="24162" y="55735"/>
                  </a:cubicBezTo>
                  <a:cubicBezTo>
                    <a:pt x="23939" y="56160"/>
                    <a:pt x="23985" y="56672"/>
                    <a:pt x="24278" y="57050"/>
                  </a:cubicBezTo>
                  <a:cubicBezTo>
                    <a:pt x="24513" y="57353"/>
                    <a:pt x="24871" y="57524"/>
                    <a:pt x="25243" y="57524"/>
                  </a:cubicBezTo>
                  <a:cubicBezTo>
                    <a:pt x="25335" y="57524"/>
                    <a:pt x="25429" y="57513"/>
                    <a:pt x="25522" y="57491"/>
                  </a:cubicBezTo>
                  <a:cubicBezTo>
                    <a:pt x="25578" y="57478"/>
                    <a:pt x="26911" y="57160"/>
                    <a:pt x="28451" y="56523"/>
                  </a:cubicBezTo>
                  <a:cubicBezTo>
                    <a:pt x="30097" y="55844"/>
                    <a:pt x="31355" y="55061"/>
                    <a:pt x="32206" y="54193"/>
                  </a:cubicBezTo>
                  <a:cubicBezTo>
                    <a:pt x="33154" y="54713"/>
                    <a:pt x="34757" y="55719"/>
                    <a:pt x="36069" y="57180"/>
                  </a:cubicBezTo>
                  <a:cubicBezTo>
                    <a:pt x="36300" y="57436"/>
                    <a:pt x="36630" y="57585"/>
                    <a:pt x="36976" y="57585"/>
                  </a:cubicBezTo>
                  <a:cubicBezTo>
                    <a:pt x="36978" y="57585"/>
                    <a:pt x="36981" y="57585"/>
                    <a:pt x="36983" y="57585"/>
                  </a:cubicBezTo>
                  <a:cubicBezTo>
                    <a:pt x="37508" y="57585"/>
                    <a:pt x="37993" y="57226"/>
                    <a:pt x="38142" y="56722"/>
                  </a:cubicBezTo>
                  <a:cubicBezTo>
                    <a:pt x="38166" y="56644"/>
                    <a:pt x="38658" y="55008"/>
                    <a:pt x="38720" y="52380"/>
                  </a:cubicBezTo>
                  <a:lnTo>
                    <a:pt x="57604" y="50617"/>
                  </a:lnTo>
                  <a:cubicBezTo>
                    <a:pt x="58579" y="50544"/>
                    <a:pt x="59345" y="49587"/>
                    <a:pt x="59198" y="48620"/>
                  </a:cubicBezTo>
                  <a:cubicBezTo>
                    <a:pt x="59088" y="47739"/>
                    <a:pt x="58314" y="47076"/>
                    <a:pt x="57444" y="47076"/>
                  </a:cubicBezTo>
                  <a:cubicBezTo>
                    <a:pt x="57382" y="47076"/>
                    <a:pt x="57320" y="47079"/>
                    <a:pt x="57258" y="47086"/>
                  </a:cubicBezTo>
                  <a:lnTo>
                    <a:pt x="56737" y="47139"/>
                  </a:lnTo>
                  <a:cubicBezTo>
                    <a:pt x="56336" y="46345"/>
                    <a:pt x="56109" y="45568"/>
                    <a:pt x="56051" y="44791"/>
                  </a:cubicBezTo>
                  <a:lnTo>
                    <a:pt x="57066" y="44791"/>
                  </a:lnTo>
                  <a:cubicBezTo>
                    <a:pt x="61613" y="44681"/>
                    <a:pt x="62346" y="38867"/>
                    <a:pt x="60796" y="35448"/>
                  </a:cubicBezTo>
                  <a:cubicBezTo>
                    <a:pt x="64428" y="34373"/>
                    <a:pt x="64736" y="29565"/>
                    <a:pt x="63509" y="26461"/>
                  </a:cubicBezTo>
                  <a:cubicBezTo>
                    <a:pt x="63031" y="25236"/>
                    <a:pt x="61991" y="24322"/>
                    <a:pt x="60759" y="23971"/>
                  </a:cubicBezTo>
                  <a:cubicBezTo>
                    <a:pt x="62231" y="20917"/>
                    <a:pt x="61801" y="15313"/>
                    <a:pt x="57754" y="14517"/>
                  </a:cubicBezTo>
                  <a:cubicBezTo>
                    <a:pt x="57850" y="14146"/>
                    <a:pt x="57927" y="13770"/>
                    <a:pt x="57980" y="13389"/>
                  </a:cubicBezTo>
                  <a:cubicBezTo>
                    <a:pt x="59468" y="13321"/>
                    <a:pt x="61022" y="12841"/>
                    <a:pt x="61021" y="11613"/>
                  </a:cubicBezTo>
                  <a:cubicBezTo>
                    <a:pt x="61107" y="10388"/>
                    <a:pt x="59591" y="9802"/>
                    <a:pt x="58115" y="9629"/>
                  </a:cubicBezTo>
                  <a:cubicBezTo>
                    <a:pt x="58057" y="8389"/>
                    <a:pt x="57682" y="6905"/>
                    <a:pt x="56713" y="6657"/>
                  </a:cubicBezTo>
                  <a:lnTo>
                    <a:pt x="56522" y="3832"/>
                  </a:lnTo>
                  <a:cubicBezTo>
                    <a:pt x="56480" y="3198"/>
                    <a:pt x="55956" y="2702"/>
                    <a:pt x="55320" y="2694"/>
                  </a:cubicBezTo>
                  <a:lnTo>
                    <a:pt x="20390" y="2246"/>
                  </a:lnTo>
                  <a:cubicBezTo>
                    <a:pt x="20369" y="2245"/>
                    <a:pt x="20347" y="2244"/>
                    <a:pt x="20325" y="2244"/>
                  </a:cubicBezTo>
                  <a:cubicBezTo>
                    <a:pt x="20191" y="2244"/>
                    <a:pt x="20059" y="2267"/>
                    <a:pt x="19933" y="2311"/>
                  </a:cubicBezTo>
                  <a:cubicBezTo>
                    <a:pt x="19876" y="2329"/>
                    <a:pt x="18799" y="2705"/>
                    <a:pt x="17546" y="3628"/>
                  </a:cubicBezTo>
                  <a:cubicBezTo>
                    <a:pt x="17494" y="2978"/>
                    <a:pt x="17411" y="2419"/>
                    <a:pt x="17296" y="1951"/>
                  </a:cubicBezTo>
                  <a:cubicBezTo>
                    <a:pt x="16976" y="606"/>
                    <a:pt x="16253" y="1"/>
                    <a:pt x="15526" y="1"/>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40"/>
            <p:cNvSpPr/>
            <p:nvPr/>
          </p:nvSpPr>
          <p:spPr>
            <a:xfrm rot="321733">
              <a:off x="7740265" y="2544766"/>
              <a:ext cx="740672" cy="241166"/>
            </a:xfrm>
            <a:custGeom>
              <a:avLst/>
              <a:gdLst/>
              <a:ahLst/>
              <a:cxnLst/>
              <a:rect l="l" t="t" r="r" b="b"/>
              <a:pathLst>
                <a:path w="28691" h="9341" extrusionOk="0">
                  <a:moveTo>
                    <a:pt x="1" y="1"/>
                  </a:moveTo>
                  <a:cubicBezTo>
                    <a:pt x="2594" y="3113"/>
                    <a:pt x="2594" y="6227"/>
                    <a:pt x="1" y="9341"/>
                  </a:cubicBezTo>
                  <a:lnTo>
                    <a:pt x="3735" y="9341"/>
                  </a:lnTo>
                  <a:cubicBezTo>
                    <a:pt x="3970" y="9288"/>
                    <a:pt x="4181" y="9262"/>
                    <a:pt x="4369" y="9262"/>
                  </a:cubicBezTo>
                  <a:cubicBezTo>
                    <a:pt x="4555" y="9262"/>
                    <a:pt x="4718" y="9288"/>
                    <a:pt x="4857" y="9341"/>
                  </a:cubicBezTo>
                  <a:lnTo>
                    <a:pt x="5894" y="9341"/>
                  </a:lnTo>
                  <a:cubicBezTo>
                    <a:pt x="6203" y="9241"/>
                    <a:pt x="6497" y="9160"/>
                    <a:pt x="6724" y="9160"/>
                  </a:cubicBezTo>
                  <a:cubicBezTo>
                    <a:pt x="6903" y="9160"/>
                    <a:pt x="7039" y="9210"/>
                    <a:pt x="7109" y="9341"/>
                  </a:cubicBezTo>
                  <a:lnTo>
                    <a:pt x="20166" y="9341"/>
                  </a:lnTo>
                  <a:cubicBezTo>
                    <a:pt x="20450" y="9283"/>
                    <a:pt x="20716" y="9241"/>
                    <a:pt x="20932" y="9241"/>
                  </a:cubicBezTo>
                  <a:cubicBezTo>
                    <a:pt x="21108" y="9241"/>
                    <a:pt x="21250" y="9269"/>
                    <a:pt x="21341" y="9341"/>
                  </a:cubicBezTo>
                  <a:lnTo>
                    <a:pt x="22420" y="9341"/>
                  </a:lnTo>
                  <a:cubicBezTo>
                    <a:pt x="22721" y="9251"/>
                    <a:pt x="23003" y="9181"/>
                    <a:pt x="23220" y="9181"/>
                  </a:cubicBezTo>
                  <a:cubicBezTo>
                    <a:pt x="23394" y="9181"/>
                    <a:pt x="23527" y="9226"/>
                    <a:pt x="23595" y="9341"/>
                  </a:cubicBezTo>
                  <a:lnTo>
                    <a:pt x="25249" y="9341"/>
                  </a:lnTo>
                  <a:cubicBezTo>
                    <a:pt x="26462" y="9341"/>
                    <a:pt x="27547" y="8587"/>
                    <a:pt x="27988" y="7452"/>
                  </a:cubicBezTo>
                  <a:cubicBezTo>
                    <a:pt x="28674" y="5688"/>
                    <a:pt x="28691" y="3832"/>
                    <a:pt x="27929" y="1868"/>
                  </a:cubicBezTo>
                  <a:cubicBezTo>
                    <a:pt x="27489" y="743"/>
                    <a:pt x="26406" y="2"/>
                    <a:pt x="25197" y="1"/>
                  </a:cubicBezTo>
                  <a:lnTo>
                    <a:pt x="23595" y="1"/>
                  </a:lnTo>
                  <a:cubicBezTo>
                    <a:pt x="23452" y="94"/>
                    <a:pt x="23282" y="145"/>
                    <a:pt x="23081" y="145"/>
                  </a:cubicBezTo>
                  <a:cubicBezTo>
                    <a:pt x="22891" y="145"/>
                    <a:pt x="22672" y="99"/>
                    <a:pt x="22420" y="1"/>
                  </a:cubicBezTo>
                  <a:lnTo>
                    <a:pt x="21341" y="1"/>
                  </a:lnTo>
                  <a:cubicBezTo>
                    <a:pt x="21314" y="135"/>
                    <a:pt x="21198" y="193"/>
                    <a:pt x="21013" y="193"/>
                  </a:cubicBezTo>
                  <a:cubicBezTo>
                    <a:pt x="20806" y="193"/>
                    <a:pt x="20514" y="121"/>
                    <a:pt x="20166" y="1"/>
                  </a:cubicBezTo>
                  <a:lnTo>
                    <a:pt x="7109" y="1"/>
                  </a:lnTo>
                  <a:cubicBezTo>
                    <a:pt x="7002" y="74"/>
                    <a:pt x="6850" y="106"/>
                    <a:pt x="6666" y="106"/>
                  </a:cubicBezTo>
                  <a:cubicBezTo>
                    <a:pt x="6458" y="106"/>
                    <a:pt x="6209" y="66"/>
                    <a:pt x="5934" y="1"/>
                  </a:cubicBezTo>
                  <a:lnTo>
                    <a:pt x="4857" y="1"/>
                  </a:lnTo>
                  <a:cubicBezTo>
                    <a:pt x="4730" y="82"/>
                    <a:pt x="4572" y="116"/>
                    <a:pt x="4392" y="116"/>
                  </a:cubicBezTo>
                  <a:cubicBezTo>
                    <a:pt x="4181" y="116"/>
                    <a:pt x="3939" y="70"/>
                    <a:pt x="36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40"/>
            <p:cNvSpPr/>
            <p:nvPr/>
          </p:nvSpPr>
          <p:spPr>
            <a:xfrm rot="321733">
              <a:off x="6972432" y="2477239"/>
              <a:ext cx="837919" cy="241166"/>
            </a:xfrm>
            <a:custGeom>
              <a:avLst/>
              <a:gdLst/>
              <a:ahLst/>
              <a:cxnLst/>
              <a:rect l="l" t="t" r="r" b="b"/>
              <a:pathLst>
                <a:path w="32458" h="9341" extrusionOk="0">
                  <a:moveTo>
                    <a:pt x="725" y="1"/>
                  </a:moveTo>
                  <a:cubicBezTo>
                    <a:pt x="324" y="1"/>
                    <a:pt x="1" y="325"/>
                    <a:pt x="1" y="725"/>
                  </a:cubicBezTo>
                  <a:cubicBezTo>
                    <a:pt x="1" y="1124"/>
                    <a:pt x="324" y="1449"/>
                    <a:pt x="725" y="1449"/>
                  </a:cubicBezTo>
                  <a:lnTo>
                    <a:pt x="26727" y="1449"/>
                  </a:lnTo>
                  <a:cubicBezTo>
                    <a:pt x="28162" y="1449"/>
                    <a:pt x="29522" y="2264"/>
                    <a:pt x="30056" y="3594"/>
                  </a:cubicBezTo>
                  <a:cubicBezTo>
                    <a:pt x="30347" y="4313"/>
                    <a:pt x="30347" y="5030"/>
                    <a:pt x="30056" y="5749"/>
                  </a:cubicBezTo>
                  <a:cubicBezTo>
                    <a:pt x="29522" y="7081"/>
                    <a:pt x="28162" y="7895"/>
                    <a:pt x="26727" y="7895"/>
                  </a:cubicBezTo>
                  <a:lnTo>
                    <a:pt x="725" y="7895"/>
                  </a:lnTo>
                  <a:cubicBezTo>
                    <a:pt x="324" y="7895"/>
                    <a:pt x="1" y="8217"/>
                    <a:pt x="1" y="8619"/>
                  </a:cubicBezTo>
                  <a:cubicBezTo>
                    <a:pt x="1" y="9018"/>
                    <a:pt x="324" y="9341"/>
                    <a:pt x="725" y="9341"/>
                  </a:cubicBezTo>
                  <a:lnTo>
                    <a:pt x="29865" y="9341"/>
                  </a:lnTo>
                  <a:cubicBezTo>
                    <a:pt x="32458" y="6229"/>
                    <a:pt x="32458" y="3116"/>
                    <a:pt x="29865" y="1"/>
                  </a:cubicBezTo>
                  <a:close/>
                </a:path>
              </a:pathLst>
            </a:custGeom>
            <a:solidFill>
              <a:srgbClr val="F391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40"/>
            <p:cNvSpPr/>
            <p:nvPr/>
          </p:nvSpPr>
          <p:spPr>
            <a:xfrm rot="321733">
              <a:off x="6972432" y="2477239"/>
              <a:ext cx="837919" cy="241166"/>
            </a:xfrm>
            <a:custGeom>
              <a:avLst/>
              <a:gdLst/>
              <a:ahLst/>
              <a:cxnLst/>
              <a:rect l="l" t="t" r="r" b="b"/>
              <a:pathLst>
                <a:path w="32458" h="9341" extrusionOk="0">
                  <a:moveTo>
                    <a:pt x="725" y="1"/>
                  </a:moveTo>
                  <a:cubicBezTo>
                    <a:pt x="324" y="1"/>
                    <a:pt x="1" y="325"/>
                    <a:pt x="1" y="725"/>
                  </a:cubicBezTo>
                  <a:cubicBezTo>
                    <a:pt x="1" y="1124"/>
                    <a:pt x="324" y="1449"/>
                    <a:pt x="725" y="1449"/>
                  </a:cubicBezTo>
                  <a:lnTo>
                    <a:pt x="26727" y="1449"/>
                  </a:lnTo>
                  <a:cubicBezTo>
                    <a:pt x="28162" y="1449"/>
                    <a:pt x="29522" y="2264"/>
                    <a:pt x="30056" y="3594"/>
                  </a:cubicBezTo>
                  <a:cubicBezTo>
                    <a:pt x="30347" y="4313"/>
                    <a:pt x="30347" y="5030"/>
                    <a:pt x="30056" y="5749"/>
                  </a:cubicBezTo>
                  <a:cubicBezTo>
                    <a:pt x="29522" y="7081"/>
                    <a:pt x="28162" y="7895"/>
                    <a:pt x="26727" y="7895"/>
                  </a:cubicBezTo>
                  <a:lnTo>
                    <a:pt x="725" y="7895"/>
                  </a:lnTo>
                  <a:cubicBezTo>
                    <a:pt x="324" y="7895"/>
                    <a:pt x="1" y="8217"/>
                    <a:pt x="1" y="8619"/>
                  </a:cubicBezTo>
                  <a:cubicBezTo>
                    <a:pt x="1" y="9018"/>
                    <a:pt x="324" y="9341"/>
                    <a:pt x="725" y="9341"/>
                  </a:cubicBezTo>
                  <a:lnTo>
                    <a:pt x="29865" y="9341"/>
                  </a:lnTo>
                  <a:cubicBezTo>
                    <a:pt x="32458" y="6229"/>
                    <a:pt x="32458" y="3116"/>
                    <a:pt x="29865" y="1"/>
                  </a:cubicBez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40"/>
            <p:cNvSpPr/>
            <p:nvPr/>
          </p:nvSpPr>
          <p:spPr>
            <a:xfrm rot="321733">
              <a:off x="6993130" y="2513042"/>
              <a:ext cx="762821" cy="166448"/>
            </a:xfrm>
            <a:custGeom>
              <a:avLst/>
              <a:gdLst/>
              <a:ahLst/>
              <a:cxnLst/>
              <a:rect l="l" t="t" r="r" b="b"/>
              <a:pathLst>
                <a:path w="29549" h="6447" extrusionOk="0">
                  <a:moveTo>
                    <a:pt x="1" y="1"/>
                  </a:moveTo>
                  <a:cubicBezTo>
                    <a:pt x="933" y="2144"/>
                    <a:pt x="933" y="4300"/>
                    <a:pt x="1" y="6447"/>
                  </a:cubicBezTo>
                  <a:lnTo>
                    <a:pt x="25928" y="6447"/>
                  </a:lnTo>
                  <a:cubicBezTo>
                    <a:pt x="27363" y="6447"/>
                    <a:pt x="28723" y="5631"/>
                    <a:pt x="29257" y="4300"/>
                  </a:cubicBezTo>
                  <a:cubicBezTo>
                    <a:pt x="29548" y="3581"/>
                    <a:pt x="29548" y="2865"/>
                    <a:pt x="29257" y="2146"/>
                  </a:cubicBezTo>
                  <a:cubicBezTo>
                    <a:pt x="28723" y="814"/>
                    <a:pt x="27363" y="1"/>
                    <a:pt x="259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40"/>
            <p:cNvSpPr/>
            <p:nvPr/>
          </p:nvSpPr>
          <p:spPr>
            <a:xfrm rot="321733">
              <a:off x="7836315" y="2523588"/>
              <a:ext cx="97247" cy="241166"/>
            </a:xfrm>
            <a:custGeom>
              <a:avLst/>
              <a:gdLst/>
              <a:ahLst/>
              <a:cxnLst/>
              <a:rect l="l" t="t" r="r" b="b"/>
              <a:pathLst>
                <a:path w="3767" h="9341" extrusionOk="0">
                  <a:moveTo>
                    <a:pt x="0" y="1"/>
                  </a:moveTo>
                  <a:cubicBezTo>
                    <a:pt x="2592" y="3113"/>
                    <a:pt x="2592" y="6227"/>
                    <a:pt x="0" y="9341"/>
                  </a:cubicBezTo>
                  <a:lnTo>
                    <a:pt x="1175" y="9341"/>
                  </a:lnTo>
                  <a:cubicBezTo>
                    <a:pt x="3767" y="6229"/>
                    <a:pt x="3767" y="3116"/>
                    <a:pt x="1175" y="1"/>
                  </a:cubicBezTo>
                  <a:close/>
                </a:path>
              </a:pathLst>
            </a:custGeom>
            <a:solidFill>
              <a:srgbClr val="00B0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40"/>
            <p:cNvSpPr/>
            <p:nvPr/>
          </p:nvSpPr>
          <p:spPr>
            <a:xfrm rot="321733">
              <a:off x="7894200" y="2529022"/>
              <a:ext cx="97247" cy="241166"/>
            </a:xfrm>
            <a:custGeom>
              <a:avLst/>
              <a:gdLst/>
              <a:ahLst/>
              <a:cxnLst/>
              <a:rect l="l" t="t" r="r" b="b"/>
              <a:pathLst>
                <a:path w="3767" h="9341" extrusionOk="0">
                  <a:moveTo>
                    <a:pt x="0" y="1"/>
                  </a:moveTo>
                  <a:cubicBezTo>
                    <a:pt x="2593" y="3113"/>
                    <a:pt x="2593" y="6227"/>
                    <a:pt x="0" y="9341"/>
                  </a:cubicBezTo>
                  <a:lnTo>
                    <a:pt x="1175" y="9341"/>
                  </a:lnTo>
                  <a:cubicBezTo>
                    <a:pt x="3766" y="6229"/>
                    <a:pt x="3766" y="3116"/>
                    <a:pt x="1175" y="1"/>
                  </a:cubicBezTo>
                  <a:close/>
                </a:path>
              </a:pathLst>
            </a:custGeom>
            <a:solidFill>
              <a:srgbClr val="00B0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40"/>
            <p:cNvSpPr/>
            <p:nvPr/>
          </p:nvSpPr>
          <p:spPr>
            <a:xfrm rot="321733">
              <a:off x="8259992" y="2563370"/>
              <a:ext cx="97324" cy="241166"/>
            </a:xfrm>
            <a:custGeom>
              <a:avLst/>
              <a:gdLst/>
              <a:ahLst/>
              <a:cxnLst/>
              <a:rect l="l" t="t" r="r" b="b"/>
              <a:pathLst>
                <a:path w="3770" h="9341" extrusionOk="0">
                  <a:moveTo>
                    <a:pt x="1" y="1"/>
                  </a:moveTo>
                  <a:cubicBezTo>
                    <a:pt x="2594" y="3113"/>
                    <a:pt x="2594" y="6227"/>
                    <a:pt x="1" y="9341"/>
                  </a:cubicBezTo>
                  <a:lnTo>
                    <a:pt x="1176" y="9341"/>
                  </a:lnTo>
                  <a:cubicBezTo>
                    <a:pt x="3769" y="6229"/>
                    <a:pt x="3769" y="3116"/>
                    <a:pt x="1176" y="1"/>
                  </a:cubicBezTo>
                  <a:close/>
                </a:path>
              </a:pathLst>
            </a:custGeom>
            <a:solidFill>
              <a:srgbClr val="00B0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40"/>
            <p:cNvSpPr/>
            <p:nvPr/>
          </p:nvSpPr>
          <p:spPr>
            <a:xfrm rot="321733">
              <a:off x="8340214" y="2570900"/>
              <a:ext cx="97273" cy="241166"/>
            </a:xfrm>
            <a:custGeom>
              <a:avLst/>
              <a:gdLst/>
              <a:ahLst/>
              <a:cxnLst/>
              <a:rect l="l" t="t" r="r" b="b"/>
              <a:pathLst>
                <a:path w="3768" h="9341" extrusionOk="0">
                  <a:moveTo>
                    <a:pt x="1" y="1"/>
                  </a:moveTo>
                  <a:cubicBezTo>
                    <a:pt x="2592" y="3113"/>
                    <a:pt x="2592" y="6227"/>
                    <a:pt x="1" y="9341"/>
                  </a:cubicBezTo>
                  <a:lnTo>
                    <a:pt x="1176" y="9341"/>
                  </a:lnTo>
                  <a:cubicBezTo>
                    <a:pt x="3767" y="6229"/>
                    <a:pt x="3767" y="3116"/>
                    <a:pt x="117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40"/>
            <p:cNvSpPr/>
            <p:nvPr/>
          </p:nvSpPr>
          <p:spPr>
            <a:xfrm rot="321733">
              <a:off x="7028938" y="2564663"/>
              <a:ext cx="675952" cy="16601"/>
            </a:xfrm>
            <a:custGeom>
              <a:avLst/>
              <a:gdLst/>
              <a:ahLst/>
              <a:cxnLst/>
              <a:rect l="l" t="t" r="r" b="b"/>
              <a:pathLst>
                <a:path w="26184" h="643" extrusionOk="0">
                  <a:moveTo>
                    <a:pt x="13898" y="0"/>
                  </a:moveTo>
                  <a:cubicBezTo>
                    <a:pt x="9680" y="0"/>
                    <a:pt x="5560" y="123"/>
                    <a:pt x="0" y="355"/>
                  </a:cubicBezTo>
                  <a:cubicBezTo>
                    <a:pt x="4877" y="549"/>
                    <a:pt x="8646" y="643"/>
                    <a:pt x="12344" y="643"/>
                  </a:cubicBezTo>
                  <a:cubicBezTo>
                    <a:pt x="16542" y="643"/>
                    <a:pt x="20649" y="522"/>
                    <a:pt x="26184" y="288"/>
                  </a:cubicBezTo>
                  <a:cubicBezTo>
                    <a:pt x="21333" y="93"/>
                    <a:pt x="17578" y="0"/>
                    <a:pt x="1389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40"/>
            <p:cNvSpPr/>
            <p:nvPr/>
          </p:nvSpPr>
          <p:spPr>
            <a:xfrm rot="321733">
              <a:off x="7039744" y="2606157"/>
              <a:ext cx="675978" cy="16627"/>
            </a:xfrm>
            <a:custGeom>
              <a:avLst/>
              <a:gdLst/>
              <a:ahLst/>
              <a:cxnLst/>
              <a:rect l="l" t="t" r="r" b="b"/>
              <a:pathLst>
                <a:path w="26185" h="644" extrusionOk="0">
                  <a:moveTo>
                    <a:pt x="13886" y="1"/>
                  </a:moveTo>
                  <a:cubicBezTo>
                    <a:pt x="9672" y="1"/>
                    <a:pt x="5555" y="123"/>
                    <a:pt x="1" y="355"/>
                  </a:cubicBezTo>
                  <a:cubicBezTo>
                    <a:pt x="4878" y="550"/>
                    <a:pt x="8646" y="644"/>
                    <a:pt x="12345" y="644"/>
                  </a:cubicBezTo>
                  <a:cubicBezTo>
                    <a:pt x="16543" y="644"/>
                    <a:pt x="20650" y="523"/>
                    <a:pt x="26184" y="290"/>
                  </a:cubicBezTo>
                  <a:cubicBezTo>
                    <a:pt x="21328" y="94"/>
                    <a:pt x="17570" y="1"/>
                    <a:pt x="1388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40"/>
            <p:cNvSpPr/>
            <p:nvPr/>
          </p:nvSpPr>
          <p:spPr>
            <a:xfrm rot="321733">
              <a:off x="7695480" y="3021790"/>
              <a:ext cx="740672" cy="241166"/>
            </a:xfrm>
            <a:custGeom>
              <a:avLst/>
              <a:gdLst/>
              <a:ahLst/>
              <a:cxnLst/>
              <a:rect l="l" t="t" r="r" b="b"/>
              <a:pathLst>
                <a:path w="28691" h="9341" extrusionOk="0">
                  <a:moveTo>
                    <a:pt x="1" y="0"/>
                  </a:moveTo>
                  <a:cubicBezTo>
                    <a:pt x="2594" y="3113"/>
                    <a:pt x="2594" y="6227"/>
                    <a:pt x="1" y="9341"/>
                  </a:cubicBezTo>
                  <a:lnTo>
                    <a:pt x="3735" y="9341"/>
                  </a:lnTo>
                  <a:cubicBezTo>
                    <a:pt x="3970" y="9288"/>
                    <a:pt x="4181" y="9261"/>
                    <a:pt x="4369" y="9261"/>
                  </a:cubicBezTo>
                  <a:cubicBezTo>
                    <a:pt x="4555" y="9261"/>
                    <a:pt x="4718" y="9288"/>
                    <a:pt x="4857" y="9341"/>
                  </a:cubicBezTo>
                  <a:lnTo>
                    <a:pt x="5894" y="9341"/>
                  </a:lnTo>
                  <a:cubicBezTo>
                    <a:pt x="6203" y="9241"/>
                    <a:pt x="6497" y="9160"/>
                    <a:pt x="6724" y="9160"/>
                  </a:cubicBezTo>
                  <a:cubicBezTo>
                    <a:pt x="6903" y="9160"/>
                    <a:pt x="7039" y="9210"/>
                    <a:pt x="7109" y="9341"/>
                  </a:cubicBezTo>
                  <a:lnTo>
                    <a:pt x="20166" y="9341"/>
                  </a:lnTo>
                  <a:cubicBezTo>
                    <a:pt x="20450" y="9283"/>
                    <a:pt x="20716" y="9240"/>
                    <a:pt x="20932" y="9240"/>
                  </a:cubicBezTo>
                  <a:cubicBezTo>
                    <a:pt x="21108" y="9240"/>
                    <a:pt x="21250" y="9269"/>
                    <a:pt x="21341" y="9341"/>
                  </a:cubicBezTo>
                  <a:lnTo>
                    <a:pt x="22420" y="9341"/>
                  </a:lnTo>
                  <a:cubicBezTo>
                    <a:pt x="22721" y="9250"/>
                    <a:pt x="23003" y="9181"/>
                    <a:pt x="23220" y="9181"/>
                  </a:cubicBezTo>
                  <a:cubicBezTo>
                    <a:pt x="23394" y="9181"/>
                    <a:pt x="23527" y="9226"/>
                    <a:pt x="23595" y="9341"/>
                  </a:cubicBezTo>
                  <a:lnTo>
                    <a:pt x="25249" y="9341"/>
                  </a:lnTo>
                  <a:cubicBezTo>
                    <a:pt x="26462" y="9341"/>
                    <a:pt x="27547" y="8587"/>
                    <a:pt x="27988" y="7452"/>
                  </a:cubicBezTo>
                  <a:cubicBezTo>
                    <a:pt x="28674" y="5687"/>
                    <a:pt x="28691" y="3832"/>
                    <a:pt x="27929" y="1868"/>
                  </a:cubicBezTo>
                  <a:cubicBezTo>
                    <a:pt x="27488" y="742"/>
                    <a:pt x="26406" y="2"/>
                    <a:pt x="25197" y="0"/>
                  </a:cubicBezTo>
                  <a:lnTo>
                    <a:pt x="23595" y="0"/>
                  </a:lnTo>
                  <a:cubicBezTo>
                    <a:pt x="23452" y="93"/>
                    <a:pt x="23282" y="144"/>
                    <a:pt x="23081" y="144"/>
                  </a:cubicBezTo>
                  <a:cubicBezTo>
                    <a:pt x="22891" y="144"/>
                    <a:pt x="22672" y="99"/>
                    <a:pt x="22420" y="0"/>
                  </a:cubicBezTo>
                  <a:lnTo>
                    <a:pt x="21341" y="0"/>
                  </a:lnTo>
                  <a:cubicBezTo>
                    <a:pt x="21314" y="135"/>
                    <a:pt x="21197" y="194"/>
                    <a:pt x="21012" y="194"/>
                  </a:cubicBezTo>
                  <a:cubicBezTo>
                    <a:pt x="20805" y="194"/>
                    <a:pt x="20514" y="121"/>
                    <a:pt x="20166" y="0"/>
                  </a:cubicBezTo>
                  <a:lnTo>
                    <a:pt x="7109" y="0"/>
                  </a:lnTo>
                  <a:cubicBezTo>
                    <a:pt x="7002" y="74"/>
                    <a:pt x="6850" y="105"/>
                    <a:pt x="6666" y="105"/>
                  </a:cubicBezTo>
                  <a:cubicBezTo>
                    <a:pt x="6458" y="105"/>
                    <a:pt x="6209" y="65"/>
                    <a:pt x="5934" y="0"/>
                  </a:cubicBezTo>
                  <a:lnTo>
                    <a:pt x="4857" y="0"/>
                  </a:lnTo>
                  <a:cubicBezTo>
                    <a:pt x="4730" y="82"/>
                    <a:pt x="4572" y="116"/>
                    <a:pt x="4392" y="116"/>
                  </a:cubicBezTo>
                  <a:cubicBezTo>
                    <a:pt x="4181" y="116"/>
                    <a:pt x="3939" y="69"/>
                    <a:pt x="36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40"/>
            <p:cNvSpPr/>
            <p:nvPr/>
          </p:nvSpPr>
          <p:spPr>
            <a:xfrm rot="321733">
              <a:off x="6927647" y="2954262"/>
              <a:ext cx="837919" cy="241166"/>
            </a:xfrm>
            <a:custGeom>
              <a:avLst/>
              <a:gdLst/>
              <a:ahLst/>
              <a:cxnLst/>
              <a:rect l="l" t="t" r="r" b="b"/>
              <a:pathLst>
                <a:path w="32458" h="9341" extrusionOk="0">
                  <a:moveTo>
                    <a:pt x="725" y="0"/>
                  </a:moveTo>
                  <a:cubicBezTo>
                    <a:pt x="324" y="0"/>
                    <a:pt x="1" y="323"/>
                    <a:pt x="1" y="724"/>
                  </a:cubicBezTo>
                  <a:cubicBezTo>
                    <a:pt x="1" y="1124"/>
                    <a:pt x="324" y="1448"/>
                    <a:pt x="725" y="1448"/>
                  </a:cubicBezTo>
                  <a:lnTo>
                    <a:pt x="26727" y="1448"/>
                  </a:lnTo>
                  <a:cubicBezTo>
                    <a:pt x="28162" y="1448"/>
                    <a:pt x="29522" y="2262"/>
                    <a:pt x="30056" y="3594"/>
                  </a:cubicBezTo>
                  <a:cubicBezTo>
                    <a:pt x="30347" y="4313"/>
                    <a:pt x="30347" y="5028"/>
                    <a:pt x="30056" y="5747"/>
                  </a:cubicBezTo>
                  <a:cubicBezTo>
                    <a:pt x="29522" y="7079"/>
                    <a:pt x="28162" y="7894"/>
                    <a:pt x="26727" y="7894"/>
                  </a:cubicBezTo>
                  <a:lnTo>
                    <a:pt x="725" y="7894"/>
                  </a:lnTo>
                  <a:cubicBezTo>
                    <a:pt x="324" y="7894"/>
                    <a:pt x="1" y="8217"/>
                    <a:pt x="1" y="8617"/>
                  </a:cubicBezTo>
                  <a:cubicBezTo>
                    <a:pt x="1" y="9018"/>
                    <a:pt x="324" y="9341"/>
                    <a:pt x="725" y="9341"/>
                  </a:cubicBezTo>
                  <a:lnTo>
                    <a:pt x="29865" y="9341"/>
                  </a:lnTo>
                  <a:cubicBezTo>
                    <a:pt x="32458" y="6228"/>
                    <a:pt x="32458" y="3114"/>
                    <a:pt x="29865" y="0"/>
                  </a:cubicBezTo>
                  <a:close/>
                </a:path>
              </a:pathLst>
            </a:custGeom>
            <a:solidFill>
              <a:srgbClr val="CCD4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40"/>
            <p:cNvSpPr/>
            <p:nvPr/>
          </p:nvSpPr>
          <p:spPr>
            <a:xfrm rot="321733">
              <a:off x="6927647" y="2954262"/>
              <a:ext cx="837919" cy="241166"/>
            </a:xfrm>
            <a:custGeom>
              <a:avLst/>
              <a:gdLst/>
              <a:ahLst/>
              <a:cxnLst/>
              <a:rect l="l" t="t" r="r" b="b"/>
              <a:pathLst>
                <a:path w="32458" h="9341" extrusionOk="0">
                  <a:moveTo>
                    <a:pt x="725" y="0"/>
                  </a:moveTo>
                  <a:cubicBezTo>
                    <a:pt x="324" y="0"/>
                    <a:pt x="1" y="323"/>
                    <a:pt x="1" y="724"/>
                  </a:cubicBezTo>
                  <a:cubicBezTo>
                    <a:pt x="1" y="1124"/>
                    <a:pt x="324" y="1448"/>
                    <a:pt x="725" y="1448"/>
                  </a:cubicBezTo>
                  <a:lnTo>
                    <a:pt x="26727" y="1448"/>
                  </a:lnTo>
                  <a:cubicBezTo>
                    <a:pt x="28162" y="1448"/>
                    <a:pt x="29522" y="2262"/>
                    <a:pt x="30056" y="3594"/>
                  </a:cubicBezTo>
                  <a:cubicBezTo>
                    <a:pt x="30347" y="4313"/>
                    <a:pt x="30347" y="5028"/>
                    <a:pt x="30056" y="5747"/>
                  </a:cubicBezTo>
                  <a:cubicBezTo>
                    <a:pt x="29522" y="7079"/>
                    <a:pt x="28162" y="7894"/>
                    <a:pt x="26727" y="7894"/>
                  </a:cubicBezTo>
                  <a:lnTo>
                    <a:pt x="725" y="7894"/>
                  </a:lnTo>
                  <a:cubicBezTo>
                    <a:pt x="324" y="7894"/>
                    <a:pt x="1" y="8217"/>
                    <a:pt x="1" y="8617"/>
                  </a:cubicBezTo>
                  <a:cubicBezTo>
                    <a:pt x="1" y="9018"/>
                    <a:pt x="324" y="9341"/>
                    <a:pt x="725" y="9341"/>
                  </a:cubicBezTo>
                  <a:lnTo>
                    <a:pt x="29865" y="9341"/>
                  </a:lnTo>
                  <a:cubicBezTo>
                    <a:pt x="32458" y="6228"/>
                    <a:pt x="32458" y="3114"/>
                    <a:pt x="29865" y="0"/>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40"/>
            <p:cNvSpPr/>
            <p:nvPr/>
          </p:nvSpPr>
          <p:spPr>
            <a:xfrm rot="321733">
              <a:off x="6948345" y="2990065"/>
              <a:ext cx="762821" cy="166448"/>
            </a:xfrm>
            <a:custGeom>
              <a:avLst/>
              <a:gdLst/>
              <a:ahLst/>
              <a:cxnLst/>
              <a:rect l="l" t="t" r="r" b="b"/>
              <a:pathLst>
                <a:path w="29549" h="6447" extrusionOk="0">
                  <a:moveTo>
                    <a:pt x="1" y="0"/>
                  </a:moveTo>
                  <a:cubicBezTo>
                    <a:pt x="933" y="2144"/>
                    <a:pt x="933" y="4299"/>
                    <a:pt x="1" y="6446"/>
                  </a:cubicBezTo>
                  <a:lnTo>
                    <a:pt x="25928" y="6446"/>
                  </a:lnTo>
                  <a:cubicBezTo>
                    <a:pt x="27363" y="6446"/>
                    <a:pt x="28723" y="5631"/>
                    <a:pt x="29257" y="4299"/>
                  </a:cubicBezTo>
                  <a:cubicBezTo>
                    <a:pt x="29548" y="3580"/>
                    <a:pt x="29548" y="2865"/>
                    <a:pt x="29257" y="2146"/>
                  </a:cubicBezTo>
                  <a:cubicBezTo>
                    <a:pt x="28723" y="814"/>
                    <a:pt x="27363" y="0"/>
                    <a:pt x="259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40"/>
            <p:cNvSpPr/>
            <p:nvPr/>
          </p:nvSpPr>
          <p:spPr>
            <a:xfrm rot="321733">
              <a:off x="7791530" y="3000611"/>
              <a:ext cx="97247" cy="241166"/>
            </a:xfrm>
            <a:custGeom>
              <a:avLst/>
              <a:gdLst/>
              <a:ahLst/>
              <a:cxnLst/>
              <a:rect l="l" t="t" r="r" b="b"/>
              <a:pathLst>
                <a:path w="3767" h="9341" extrusionOk="0">
                  <a:moveTo>
                    <a:pt x="0" y="0"/>
                  </a:moveTo>
                  <a:cubicBezTo>
                    <a:pt x="2592" y="3113"/>
                    <a:pt x="2592" y="6227"/>
                    <a:pt x="0" y="9341"/>
                  </a:cubicBezTo>
                  <a:lnTo>
                    <a:pt x="1175" y="9341"/>
                  </a:lnTo>
                  <a:cubicBezTo>
                    <a:pt x="3767" y="6228"/>
                    <a:pt x="3767" y="3116"/>
                    <a:pt x="1175" y="0"/>
                  </a:cubicBezTo>
                  <a:close/>
                </a:path>
              </a:pathLst>
            </a:custGeom>
            <a:solidFill>
              <a:srgbClr val="F391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40"/>
            <p:cNvSpPr/>
            <p:nvPr/>
          </p:nvSpPr>
          <p:spPr>
            <a:xfrm rot="321733">
              <a:off x="7849415" y="3006046"/>
              <a:ext cx="97247" cy="241166"/>
            </a:xfrm>
            <a:custGeom>
              <a:avLst/>
              <a:gdLst/>
              <a:ahLst/>
              <a:cxnLst/>
              <a:rect l="l" t="t" r="r" b="b"/>
              <a:pathLst>
                <a:path w="3767" h="9341" extrusionOk="0">
                  <a:moveTo>
                    <a:pt x="0" y="0"/>
                  </a:moveTo>
                  <a:cubicBezTo>
                    <a:pt x="2593" y="3113"/>
                    <a:pt x="2593" y="6227"/>
                    <a:pt x="0" y="9341"/>
                  </a:cubicBezTo>
                  <a:lnTo>
                    <a:pt x="1175" y="9341"/>
                  </a:lnTo>
                  <a:cubicBezTo>
                    <a:pt x="3766" y="6228"/>
                    <a:pt x="3766" y="3116"/>
                    <a:pt x="1175" y="0"/>
                  </a:cubicBezTo>
                  <a:close/>
                </a:path>
              </a:pathLst>
            </a:custGeom>
            <a:solidFill>
              <a:srgbClr val="F391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40"/>
            <p:cNvSpPr/>
            <p:nvPr/>
          </p:nvSpPr>
          <p:spPr>
            <a:xfrm rot="321733">
              <a:off x="8215206" y="3040393"/>
              <a:ext cx="97324" cy="241166"/>
            </a:xfrm>
            <a:custGeom>
              <a:avLst/>
              <a:gdLst/>
              <a:ahLst/>
              <a:cxnLst/>
              <a:rect l="l" t="t" r="r" b="b"/>
              <a:pathLst>
                <a:path w="3770" h="9341" extrusionOk="0">
                  <a:moveTo>
                    <a:pt x="1" y="0"/>
                  </a:moveTo>
                  <a:cubicBezTo>
                    <a:pt x="2594" y="3113"/>
                    <a:pt x="2594" y="6227"/>
                    <a:pt x="1" y="9341"/>
                  </a:cubicBezTo>
                  <a:lnTo>
                    <a:pt x="1176" y="9341"/>
                  </a:lnTo>
                  <a:cubicBezTo>
                    <a:pt x="3769" y="6228"/>
                    <a:pt x="3769" y="3116"/>
                    <a:pt x="1176" y="0"/>
                  </a:cubicBezTo>
                  <a:close/>
                </a:path>
              </a:pathLst>
            </a:custGeom>
            <a:solidFill>
              <a:srgbClr val="F391E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40"/>
            <p:cNvSpPr/>
            <p:nvPr/>
          </p:nvSpPr>
          <p:spPr>
            <a:xfrm rot="321733">
              <a:off x="8285841" y="3047024"/>
              <a:ext cx="97299" cy="241166"/>
            </a:xfrm>
            <a:custGeom>
              <a:avLst/>
              <a:gdLst/>
              <a:ahLst/>
              <a:cxnLst/>
              <a:rect l="l" t="t" r="r" b="b"/>
              <a:pathLst>
                <a:path w="3769" h="9341" extrusionOk="0">
                  <a:moveTo>
                    <a:pt x="1" y="0"/>
                  </a:moveTo>
                  <a:cubicBezTo>
                    <a:pt x="2594" y="3113"/>
                    <a:pt x="2594" y="6227"/>
                    <a:pt x="3" y="9341"/>
                  </a:cubicBezTo>
                  <a:lnTo>
                    <a:pt x="1176" y="9341"/>
                  </a:lnTo>
                  <a:cubicBezTo>
                    <a:pt x="3769" y="6228"/>
                    <a:pt x="3769" y="3116"/>
                    <a:pt x="11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40"/>
            <p:cNvSpPr/>
            <p:nvPr/>
          </p:nvSpPr>
          <p:spPr>
            <a:xfrm rot="321733">
              <a:off x="6984155" y="3041660"/>
              <a:ext cx="675952" cy="16601"/>
            </a:xfrm>
            <a:custGeom>
              <a:avLst/>
              <a:gdLst/>
              <a:ahLst/>
              <a:cxnLst/>
              <a:rect l="l" t="t" r="r" b="b"/>
              <a:pathLst>
                <a:path w="26184" h="643" extrusionOk="0">
                  <a:moveTo>
                    <a:pt x="13898" y="1"/>
                  </a:moveTo>
                  <a:cubicBezTo>
                    <a:pt x="9680" y="1"/>
                    <a:pt x="5560" y="123"/>
                    <a:pt x="0" y="355"/>
                  </a:cubicBezTo>
                  <a:cubicBezTo>
                    <a:pt x="4871" y="549"/>
                    <a:pt x="8637" y="643"/>
                    <a:pt x="12332" y="643"/>
                  </a:cubicBezTo>
                  <a:cubicBezTo>
                    <a:pt x="16534" y="643"/>
                    <a:pt x="20644" y="522"/>
                    <a:pt x="26184" y="289"/>
                  </a:cubicBezTo>
                  <a:cubicBezTo>
                    <a:pt x="21333" y="94"/>
                    <a:pt x="17578" y="1"/>
                    <a:pt x="1389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40"/>
            <p:cNvSpPr/>
            <p:nvPr/>
          </p:nvSpPr>
          <p:spPr>
            <a:xfrm rot="321733">
              <a:off x="6994958" y="3083180"/>
              <a:ext cx="675978" cy="16627"/>
            </a:xfrm>
            <a:custGeom>
              <a:avLst/>
              <a:gdLst/>
              <a:ahLst/>
              <a:cxnLst/>
              <a:rect l="l" t="t" r="r" b="b"/>
              <a:pathLst>
                <a:path w="26185" h="644" extrusionOk="0">
                  <a:moveTo>
                    <a:pt x="13886" y="0"/>
                  </a:moveTo>
                  <a:cubicBezTo>
                    <a:pt x="9672" y="0"/>
                    <a:pt x="5555" y="123"/>
                    <a:pt x="1" y="354"/>
                  </a:cubicBezTo>
                  <a:cubicBezTo>
                    <a:pt x="4878" y="549"/>
                    <a:pt x="8646" y="643"/>
                    <a:pt x="12345" y="643"/>
                  </a:cubicBezTo>
                  <a:cubicBezTo>
                    <a:pt x="16543" y="643"/>
                    <a:pt x="20650" y="522"/>
                    <a:pt x="26184" y="289"/>
                  </a:cubicBezTo>
                  <a:cubicBezTo>
                    <a:pt x="21328" y="94"/>
                    <a:pt x="17570" y="0"/>
                    <a:pt x="1388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40"/>
            <p:cNvSpPr/>
            <p:nvPr/>
          </p:nvSpPr>
          <p:spPr>
            <a:xfrm rot="321733">
              <a:off x="7785162" y="2791827"/>
              <a:ext cx="740698" cy="241191"/>
            </a:xfrm>
            <a:custGeom>
              <a:avLst/>
              <a:gdLst/>
              <a:ahLst/>
              <a:cxnLst/>
              <a:rect l="l" t="t" r="r" b="b"/>
              <a:pathLst>
                <a:path w="28692" h="9342" extrusionOk="0">
                  <a:moveTo>
                    <a:pt x="1" y="1"/>
                  </a:moveTo>
                  <a:cubicBezTo>
                    <a:pt x="2594" y="3113"/>
                    <a:pt x="2594" y="6227"/>
                    <a:pt x="1" y="9341"/>
                  </a:cubicBezTo>
                  <a:lnTo>
                    <a:pt x="3736" y="9341"/>
                  </a:lnTo>
                  <a:cubicBezTo>
                    <a:pt x="3970" y="9289"/>
                    <a:pt x="4181" y="9262"/>
                    <a:pt x="4369" y="9262"/>
                  </a:cubicBezTo>
                  <a:cubicBezTo>
                    <a:pt x="4555" y="9262"/>
                    <a:pt x="4717" y="9288"/>
                    <a:pt x="4856" y="9341"/>
                  </a:cubicBezTo>
                  <a:lnTo>
                    <a:pt x="5893" y="9341"/>
                  </a:lnTo>
                  <a:cubicBezTo>
                    <a:pt x="6203" y="9242"/>
                    <a:pt x="6497" y="9161"/>
                    <a:pt x="6724" y="9161"/>
                  </a:cubicBezTo>
                  <a:cubicBezTo>
                    <a:pt x="6902" y="9161"/>
                    <a:pt x="7039" y="9211"/>
                    <a:pt x="7109" y="9341"/>
                  </a:cubicBezTo>
                  <a:lnTo>
                    <a:pt x="20166" y="9341"/>
                  </a:lnTo>
                  <a:cubicBezTo>
                    <a:pt x="20450" y="9284"/>
                    <a:pt x="20717" y="9241"/>
                    <a:pt x="20932" y="9241"/>
                  </a:cubicBezTo>
                  <a:cubicBezTo>
                    <a:pt x="21108" y="9241"/>
                    <a:pt x="21251" y="9269"/>
                    <a:pt x="21341" y="9341"/>
                  </a:cubicBezTo>
                  <a:lnTo>
                    <a:pt x="22420" y="9341"/>
                  </a:lnTo>
                  <a:cubicBezTo>
                    <a:pt x="22722" y="9251"/>
                    <a:pt x="23004" y="9181"/>
                    <a:pt x="23221" y="9181"/>
                  </a:cubicBezTo>
                  <a:cubicBezTo>
                    <a:pt x="23396" y="9181"/>
                    <a:pt x="23528" y="9226"/>
                    <a:pt x="23595" y="9341"/>
                  </a:cubicBezTo>
                  <a:lnTo>
                    <a:pt x="25249" y="9341"/>
                  </a:lnTo>
                  <a:cubicBezTo>
                    <a:pt x="26464" y="9341"/>
                    <a:pt x="27548" y="8587"/>
                    <a:pt x="27989" y="7452"/>
                  </a:cubicBezTo>
                  <a:cubicBezTo>
                    <a:pt x="28675" y="5688"/>
                    <a:pt x="28691" y="3832"/>
                    <a:pt x="27929" y="1868"/>
                  </a:cubicBezTo>
                  <a:cubicBezTo>
                    <a:pt x="27490" y="743"/>
                    <a:pt x="26406" y="3"/>
                    <a:pt x="25198" y="1"/>
                  </a:cubicBezTo>
                  <a:lnTo>
                    <a:pt x="23595" y="1"/>
                  </a:lnTo>
                  <a:cubicBezTo>
                    <a:pt x="23452" y="93"/>
                    <a:pt x="23282" y="145"/>
                    <a:pt x="23080" y="145"/>
                  </a:cubicBezTo>
                  <a:cubicBezTo>
                    <a:pt x="22890" y="145"/>
                    <a:pt x="22672" y="99"/>
                    <a:pt x="22420" y="1"/>
                  </a:cubicBezTo>
                  <a:lnTo>
                    <a:pt x="21341" y="1"/>
                  </a:lnTo>
                  <a:cubicBezTo>
                    <a:pt x="21315" y="135"/>
                    <a:pt x="21199" y="194"/>
                    <a:pt x="21014" y="194"/>
                  </a:cubicBezTo>
                  <a:cubicBezTo>
                    <a:pt x="20808" y="194"/>
                    <a:pt x="20516" y="121"/>
                    <a:pt x="20166" y="1"/>
                  </a:cubicBezTo>
                  <a:lnTo>
                    <a:pt x="7108" y="1"/>
                  </a:lnTo>
                  <a:cubicBezTo>
                    <a:pt x="7000" y="75"/>
                    <a:pt x="6849" y="106"/>
                    <a:pt x="6665" y="106"/>
                  </a:cubicBezTo>
                  <a:cubicBezTo>
                    <a:pt x="6457" y="106"/>
                    <a:pt x="6208" y="66"/>
                    <a:pt x="5934" y="1"/>
                  </a:cubicBezTo>
                  <a:lnTo>
                    <a:pt x="4856" y="1"/>
                  </a:lnTo>
                  <a:cubicBezTo>
                    <a:pt x="4730" y="83"/>
                    <a:pt x="4572" y="116"/>
                    <a:pt x="4391" y="116"/>
                  </a:cubicBezTo>
                  <a:cubicBezTo>
                    <a:pt x="4180" y="116"/>
                    <a:pt x="3938" y="70"/>
                    <a:pt x="36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40"/>
            <p:cNvSpPr/>
            <p:nvPr/>
          </p:nvSpPr>
          <p:spPr>
            <a:xfrm rot="321733">
              <a:off x="7017303" y="2724296"/>
              <a:ext cx="837919" cy="241191"/>
            </a:xfrm>
            <a:custGeom>
              <a:avLst/>
              <a:gdLst/>
              <a:ahLst/>
              <a:cxnLst/>
              <a:rect l="l" t="t" r="r" b="b"/>
              <a:pathLst>
                <a:path w="32458" h="9342" extrusionOk="0">
                  <a:moveTo>
                    <a:pt x="725" y="1"/>
                  </a:moveTo>
                  <a:cubicBezTo>
                    <a:pt x="325" y="1"/>
                    <a:pt x="1" y="325"/>
                    <a:pt x="2" y="725"/>
                  </a:cubicBezTo>
                  <a:cubicBezTo>
                    <a:pt x="1" y="1124"/>
                    <a:pt x="325" y="1449"/>
                    <a:pt x="725" y="1449"/>
                  </a:cubicBezTo>
                  <a:lnTo>
                    <a:pt x="26727" y="1449"/>
                  </a:lnTo>
                  <a:cubicBezTo>
                    <a:pt x="28163" y="1449"/>
                    <a:pt x="29523" y="2263"/>
                    <a:pt x="30056" y="3594"/>
                  </a:cubicBezTo>
                  <a:cubicBezTo>
                    <a:pt x="30347" y="4313"/>
                    <a:pt x="30347" y="5031"/>
                    <a:pt x="30056" y="5748"/>
                  </a:cubicBezTo>
                  <a:cubicBezTo>
                    <a:pt x="29523" y="7079"/>
                    <a:pt x="28162" y="7895"/>
                    <a:pt x="26727" y="7895"/>
                  </a:cubicBezTo>
                  <a:lnTo>
                    <a:pt x="725" y="7895"/>
                  </a:lnTo>
                  <a:cubicBezTo>
                    <a:pt x="325" y="7895"/>
                    <a:pt x="2" y="8218"/>
                    <a:pt x="2" y="8617"/>
                  </a:cubicBezTo>
                  <a:cubicBezTo>
                    <a:pt x="1" y="9018"/>
                    <a:pt x="325" y="9341"/>
                    <a:pt x="725" y="9341"/>
                  </a:cubicBezTo>
                  <a:lnTo>
                    <a:pt x="29866" y="9341"/>
                  </a:lnTo>
                  <a:cubicBezTo>
                    <a:pt x="32457" y="6229"/>
                    <a:pt x="32457" y="3115"/>
                    <a:pt x="29866" y="1"/>
                  </a:cubicBezTo>
                  <a:close/>
                </a:path>
              </a:pathLst>
            </a:custGeom>
            <a:solidFill>
              <a:srgbClr val="00B0B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40"/>
            <p:cNvSpPr/>
            <p:nvPr/>
          </p:nvSpPr>
          <p:spPr>
            <a:xfrm rot="321733">
              <a:off x="7017303" y="2724296"/>
              <a:ext cx="837919" cy="241191"/>
            </a:xfrm>
            <a:custGeom>
              <a:avLst/>
              <a:gdLst/>
              <a:ahLst/>
              <a:cxnLst/>
              <a:rect l="l" t="t" r="r" b="b"/>
              <a:pathLst>
                <a:path w="32458" h="9342" extrusionOk="0">
                  <a:moveTo>
                    <a:pt x="725" y="1"/>
                  </a:moveTo>
                  <a:cubicBezTo>
                    <a:pt x="325" y="1"/>
                    <a:pt x="1" y="325"/>
                    <a:pt x="2" y="725"/>
                  </a:cubicBezTo>
                  <a:cubicBezTo>
                    <a:pt x="1" y="1124"/>
                    <a:pt x="325" y="1449"/>
                    <a:pt x="725" y="1449"/>
                  </a:cubicBezTo>
                  <a:lnTo>
                    <a:pt x="26727" y="1449"/>
                  </a:lnTo>
                  <a:cubicBezTo>
                    <a:pt x="28163" y="1449"/>
                    <a:pt x="29523" y="2263"/>
                    <a:pt x="30056" y="3594"/>
                  </a:cubicBezTo>
                  <a:cubicBezTo>
                    <a:pt x="30347" y="4313"/>
                    <a:pt x="30347" y="5031"/>
                    <a:pt x="30056" y="5748"/>
                  </a:cubicBezTo>
                  <a:cubicBezTo>
                    <a:pt x="29523" y="7079"/>
                    <a:pt x="28162" y="7895"/>
                    <a:pt x="26727" y="7895"/>
                  </a:cubicBezTo>
                  <a:lnTo>
                    <a:pt x="725" y="7895"/>
                  </a:lnTo>
                  <a:cubicBezTo>
                    <a:pt x="325" y="7895"/>
                    <a:pt x="2" y="8218"/>
                    <a:pt x="2" y="8617"/>
                  </a:cubicBezTo>
                  <a:cubicBezTo>
                    <a:pt x="1" y="9018"/>
                    <a:pt x="325" y="9341"/>
                    <a:pt x="725" y="9341"/>
                  </a:cubicBezTo>
                  <a:lnTo>
                    <a:pt x="29866" y="9341"/>
                  </a:lnTo>
                  <a:cubicBezTo>
                    <a:pt x="32457" y="6229"/>
                    <a:pt x="32457" y="3115"/>
                    <a:pt x="29866"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40"/>
            <p:cNvSpPr/>
            <p:nvPr/>
          </p:nvSpPr>
          <p:spPr>
            <a:xfrm rot="321733">
              <a:off x="7038003" y="2760098"/>
              <a:ext cx="762796" cy="166448"/>
            </a:xfrm>
            <a:custGeom>
              <a:avLst/>
              <a:gdLst/>
              <a:ahLst/>
              <a:cxnLst/>
              <a:rect l="l" t="t" r="r" b="b"/>
              <a:pathLst>
                <a:path w="29548" h="6447" extrusionOk="0">
                  <a:moveTo>
                    <a:pt x="1" y="1"/>
                  </a:moveTo>
                  <a:cubicBezTo>
                    <a:pt x="933" y="2146"/>
                    <a:pt x="933" y="4300"/>
                    <a:pt x="1" y="6447"/>
                  </a:cubicBezTo>
                  <a:lnTo>
                    <a:pt x="25928" y="6447"/>
                  </a:lnTo>
                  <a:cubicBezTo>
                    <a:pt x="27364" y="6447"/>
                    <a:pt x="28724" y="5631"/>
                    <a:pt x="29257" y="4300"/>
                  </a:cubicBezTo>
                  <a:cubicBezTo>
                    <a:pt x="29548" y="3581"/>
                    <a:pt x="29548" y="2865"/>
                    <a:pt x="29257" y="2146"/>
                  </a:cubicBezTo>
                  <a:cubicBezTo>
                    <a:pt x="28724" y="815"/>
                    <a:pt x="27363" y="1"/>
                    <a:pt x="259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40"/>
            <p:cNvSpPr/>
            <p:nvPr/>
          </p:nvSpPr>
          <p:spPr>
            <a:xfrm rot="321733">
              <a:off x="7881212" y="2770647"/>
              <a:ext cx="97247" cy="241191"/>
            </a:xfrm>
            <a:custGeom>
              <a:avLst/>
              <a:gdLst/>
              <a:ahLst/>
              <a:cxnLst/>
              <a:rect l="l" t="t" r="r" b="b"/>
              <a:pathLst>
                <a:path w="3767" h="9342" extrusionOk="0">
                  <a:moveTo>
                    <a:pt x="1" y="1"/>
                  </a:moveTo>
                  <a:cubicBezTo>
                    <a:pt x="2592" y="3113"/>
                    <a:pt x="2592" y="6227"/>
                    <a:pt x="1" y="9341"/>
                  </a:cubicBezTo>
                  <a:lnTo>
                    <a:pt x="1174" y="9341"/>
                  </a:lnTo>
                  <a:cubicBezTo>
                    <a:pt x="3767" y="6229"/>
                    <a:pt x="3767" y="3115"/>
                    <a:pt x="1174" y="1"/>
                  </a:cubicBezTo>
                  <a:close/>
                </a:path>
              </a:pathLst>
            </a:custGeom>
            <a:solidFill>
              <a:srgbClr val="CCD4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40"/>
            <p:cNvSpPr/>
            <p:nvPr/>
          </p:nvSpPr>
          <p:spPr>
            <a:xfrm rot="321733">
              <a:off x="7939097" y="2776082"/>
              <a:ext cx="97247" cy="241191"/>
            </a:xfrm>
            <a:custGeom>
              <a:avLst/>
              <a:gdLst/>
              <a:ahLst/>
              <a:cxnLst/>
              <a:rect l="l" t="t" r="r" b="b"/>
              <a:pathLst>
                <a:path w="3767" h="9342" extrusionOk="0">
                  <a:moveTo>
                    <a:pt x="0" y="1"/>
                  </a:moveTo>
                  <a:cubicBezTo>
                    <a:pt x="2592" y="3113"/>
                    <a:pt x="2593" y="6227"/>
                    <a:pt x="0" y="9341"/>
                  </a:cubicBezTo>
                  <a:lnTo>
                    <a:pt x="1174" y="9341"/>
                  </a:lnTo>
                  <a:cubicBezTo>
                    <a:pt x="3767" y="6229"/>
                    <a:pt x="3767" y="3115"/>
                    <a:pt x="1174" y="1"/>
                  </a:cubicBezTo>
                  <a:close/>
                </a:path>
              </a:pathLst>
            </a:custGeom>
            <a:solidFill>
              <a:srgbClr val="CCD4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40"/>
            <p:cNvSpPr/>
            <p:nvPr/>
          </p:nvSpPr>
          <p:spPr>
            <a:xfrm rot="321733">
              <a:off x="8343702" y="2814071"/>
              <a:ext cx="97273" cy="241191"/>
            </a:xfrm>
            <a:custGeom>
              <a:avLst/>
              <a:gdLst/>
              <a:ahLst/>
              <a:cxnLst/>
              <a:rect l="l" t="t" r="r" b="b"/>
              <a:pathLst>
                <a:path w="3768" h="9342" extrusionOk="0">
                  <a:moveTo>
                    <a:pt x="1" y="1"/>
                  </a:moveTo>
                  <a:cubicBezTo>
                    <a:pt x="2594" y="3113"/>
                    <a:pt x="2594" y="6227"/>
                    <a:pt x="1" y="9341"/>
                  </a:cubicBezTo>
                  <a:lnTo>
                    <a:pt x="1176" y="9341"/>
                  </a:lnTo>
                  <a:cubicBezTo>
                    <a:pt x="3767" y="6229"/>
                    <a:pt x="3767" y="3115"/>
                    <a:pt x="117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40"/>
            <p:cNvSpPr/>
            <p:nvPr/>
          </p:nvSpPr>
          <p:spPr>
            <a:xfrm rot="321733">
              <a:off x="7073835" y="2811725"/>
              <a:ext cx="676004" cy="16627"/>
            </a:xfrm>
            <a:custGeom>
              <a:avLst/>
              <a:gdLst/>
              <a:ahLst/>
              <a:cxnLst/>
              <a:rect l="l" t="t" r="r" b="b"/>
              <a:pathLst>
                <a:path w="26186" h="644" extrusionOk="0">
                  <a:moveTo>
                    <a:pt x="13887" y="0"/>
                  </a:moveTo>
                  <a:cubicBezTo>
                    <a:pt x="9673" y="0"/>
                    <a:pt x="5556" y="122"/>
                    <a:pt x="0" y="355"/>
                  </a:cubicBezTo>
                  <a:cubicBezTo>
                    <a:pt x="4877" y="549"/>
                    <a:pt x="8647" y="643"/>
                    <a:pt x="12346" y="643"/>
                  </a:cubicBezTo>
                  <a:cubicBezTo>
                    <a:pt x="16544" y="643"/>
                    <a:pt x="20651" y="522"/>
                    <a:pt x="26186" y="288"/>
                  </a:cubicBezTo>
                  <a:cubicBezTo>
                    <a:pt x="21329" y="93"/>
                    <a:pt x="17571" y="0"/>
                    <a:pt x="138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40"/>
            <p:cNvSpPr/>
            <p:nvPr/>
          </p:nvSpPr>
          <p:spPr>
            <a:xfrm rot="321733">
              <a:off x="7084639" y="2853242"/>
              <a:ext cx="675978" cy="16627"/>
            </a:xfrm>
            <a:custGeom>
              <a:avLst/>
              <a:gdLst/>
              <a:ahLst/>
              <a:cxnLst/>
              <a:rect l="l" t="t" r="r" b="b"/>
              <a:pathLst>
                <a:path w="26185" h="644" extrusionOk="0">
                  <a:moveTo>
                    <a:pt x="13886" y="0"/>
                  </a:moveTo>
                  <a:cubicBezTo>
                    <a:pt x="9672" y="0"/>
                    <a:pt x="5555" y="122"/>
                    <a:pt x="1" y="354"/>
                  </a:cubicBezTo>
                  <a:cubicBezTo>
                    <a:pt x="4878" y="549"/>
                    <a:pt x="8647" y="643"/>
                    <a:pt x="12345" y="643"/>
                  </a:cubicBezTo>
                  <a:cubicBezTo>
                    <a:pt x="16543" y="643"/>
                    <a:pt x="20650" y="522"/>
                    <a:pt x="26185" y="289"/>
                  </a:cubicBezTo>
                  <a:cubicBezTo>
                    <a:pt x="21328" y="94"/>
                    <a:pt x="17570" y="0"/>
                    <a:pt x="1388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40"/>
            <p:cNvSpPr/>
            <p:nvPr/>
          </p:nvSpPr>
          <p:spPr>
            <a:xfrm rot="321733">
              <a:off x="7338534" y="3176964"/>
              <a:ext cx="970739" cy="278292"/>
            </a:xfrm>
            <a:custGeom>
              <a:avLst/>
              <a:gdLst/>
              <a:ahLst/>
              <a:cxnLst/>
              <a:rect l="l" t="t" r="r" b="b"/>
              <a:pathLst>
                <a:path w="37603" h="10779" extrusionOk="0">
                  <a:moveTo>
                    <a:pt x="36965" y="0"/>
                  </a:moveTo>
                  <a:lnTo>
                    <a:pt x="6259" y="1260"/>
                  </a:lnTo>
                  <a:cubicBezTo>
                    <a:pt x="5512" y="1290"/>
                    <a:pt x="4765" y="1403"/>
                    <a:pt x="4043" y="1628"/>
                  </a:cubicBezTo>
                  <a:cubicBezTo>
                    <a:pt x="892" y="2618"/>
                    <a:pt x="210" y="4865"/>
                    <a:pt x="90" y="6160"/>
                  </a:cubicBezTo>
                  <a:lnTo>
                    <a:pt x="95" y="7135"/>
                  </a:lnTo>
                  <a:cubicBezTo>
                    <a:pt x="95" y="7135"/>
                    <a:pt x="1" y="10779"/>
                    <a:pt x="5360" y="10779"/>
                  </a:cubicBezTo>
                  <a:cubicBezTo>
                    <a:pt x="5714" y="10779"/>
                    <a:pt x="6092" y="10763"/>
                    <a:pt x="6496" y="10729"/>
                  </a:cubicBezTo>
                  <a:lnTo>
                    <a:pt x="37603" y="7658"/>
                  </a:lnTo>
                  <a:cubicBezTo>
                    <a:pt x="36020" y="5270"/>
                    <a:pt x="35624" y="2740"/>
                    <a:pt x="369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40"/>
            <p:cNvSpPr/>
            <p:nvPr/>
          </p:nvSpPr>
          <p:spPr>
            <a:xfrm rot="321733">
              <a:off x="7317929" y="3159235"/>
              <a:ext cx="1037008" cy="313353"/>
            </a:xfrm>
            <a:custGeom>
              <a:avLst/>
              <a:gdLst/>
              <a:ahLst/>
              <a:cxnLst/>
              <a:rect l="l" t="t" r="r" b="b"/>
              <a:pathLst>
                <a:path w="40170" h="12137" extrusionOk="0">
                  <a:moveTo>
                    <a:pt x="39907" y="0"/>
                  </a:moveTo>
                  <a:lnTo>
                    <a:pt x="6115" y="1694"/>
                  </a:lnTo>
                  <a:cubicBezTo>
                    <a:pt x="1024" y="2542"/>
                    <a:pt x="108" y="5559"/>
                    <a:pt x="0" y="7192"/>
                  </a:cubicBezTo>
                  <a:lnTo>
                    <a:pt x="35" y="8264"/>
                  </a:lnTo>
                  <a:cubicBezTo>
                    <a:pt x="35" y="8264"/>
                    <a:pt x="48" y="12136"/>
                    <a:pt x="5897" y="12136"/>
                  </a:cubicBezTo>
                  <a:cubicBezTo>
                    <a:pt x="6392" y="12136"/>
                    <a:pt x="6928" y="12108"/>
                    <a:pt x="7510" y="12048"/>
                  </a:cubicBezTo>
                  <a:lnTo>
                    <a:pt x="39630" y="9049"/>
                  </a:lnTo>
                  <a:cubicBezTo>
                    <a:pt x="39943" y="9019"/>
                    <a:pt x="40170" y="8736"/>
                    <a:pt x="40128" y="8425"/>
                  </a:cubicBezTo>
                  <a:lnTo>
                    <a:pt x="40128" y="8423"/>
                  </a:lnTo>
                  <a:cubicBezTo>
                    <a:pt x="40091" y="8145"/>
                    <a:pt x="39855" y="7943"/>
                    <a:pt x="39581" y="7943"/>
                  </a:cubicBezTo>
                  <a:cubicBezTo>
                    <a:pt x="39562" y="7943"/>
                    <a:pt x="39542" y="7944"/>
                    <a:pt x="39522" y="7946"/>
                  </a:cubicBezTo>
                  <a:lnTo>
                    <a:pt x="8039" y="11210"/>
                  </a:lnTo>
                  <a:cubicBezTo>
                    <a:pt x="7539" y="11255"/>
                    <a:pt x="7076" y="11276"/>
                    <a:pt x="6648" y="11276"/>
                  </a:cubicBezTo>
                  <a:cubicBezTo>
                    <a:pt x="1333" y="11276"/>
                    <a:pt x="1308" y="8049"/>
                    <a:pt x="1308" y="8049"/>
                  </a:cubicBezTo>
                  <a:lnTo>
                    <a:pt x="1270" y="7162"/>
                  </a:lnTo>
                  <a:cubicBezTo>
                    <a:pt x="1352" y="5982"/>
                    <a:pt x="1981" y="3926"/>
                    <a:pt x="5203" y="2973"/>
                  </a:cubicBezTo>
                  <a:cubicBezTo>
                    <a:pt x="5940" y="2755"/>
                    <a:pt x="6709" y="2640"/>
                    <a:pt x="7480" y="2600"/>
                  </a:cubicBezTo>
                  <a:lnTo>
                    <a:pt x="38192" y="987"/>
                  </a:lnTo>
                  <a:cubicBezTo>
                    <a:pt x="38798" y="954"/>
                    <a:pt x="39364" y="667"/>
                    <a:pt x="39749" y="196"/>
                  </a:cubicBezTo>
                  <a:lnTo>
                    <a:pt x="39907"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40"/>
            <p:cNvSpPr/>
            <p:nvPr/>
          </p:nvSpPr>
          <p:spPr>
            <a:xfrm rot="321733">
              <a:off x="7438591" y="2212215"/>
              <a:ext cx="966557" cy="996083"/>
            </a:xfrm>
            <a:custGeom>
              <a:avLst/>
              <a:gdLst/>
              <a:ahLst/>
              <a:cxnLst/>
              <a:rect l="l" t="t" r="r" b="b"/>
              <a:pathLst>
                <a:path w="37441" h="38581" extrusionOk="0">
                  <a:moveTo>
                    <a:pt x="1" y="1"/>
                  </a:moveTo>
                  <a:lnTo>
                    <a:pt x="597" y="6284"/>
                  </a:lnTo>
                  <a:lnTo>
                    <a:pt x="2016" y="21296"/>
                  </a:lnTo>
                  <a:cubicBezTo>
                    <a:pt x="4413" y="26126"/>
                    <a:pt x="4892" y="31344"/>
                    <a:pt x="3494" y="36938"/>
                  </a:cubicBezTo>
                  <a:lnTo>
                    <a:pt x="3649" y="38581"/>
                  </a:lnTo>
                  <a:lnTo>
                    <a:pt x="36562" y="36930"/>
                  </a:lnTo>
                  <a:lnTo>
                    <a:pt x="37441" y="36888"/>
                  </a:lnTo>
                  <a:lnTo>
                    <a:pt x="37286" y="34595"/>
                  </a:lnTo>
                  <a:cubicBezTo>
                    <a:pt x="35573" y="29222"/>
                    <a:pt x="35019" y="23993"/>
                    <a:pt x="36231" y="18986"/>
                  </a:cubicBezTo>
                  <a:lnTo>
                    <a:pt x="34979" y="450"/>
                  </a:lnTo>
                  <a:lnTo>
                    <a:pt x="1" y="1"/>
                  </a:lnTo>
                  <a:close/>
                </a:path>
              </a:pathLst>
            </a:custGeom>
            <a:solidFill>
              <a:srgbClr val="EA9A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40"/>
            <p:cNvSpPr/>
            <p:nvPr/>
          </p:nvSpPr>
          <p:spPr>
            <a:xfrm rot="321733">
              <a:off x="7438591" y="2212215"/>
              <a:ext cx="966557" cy="996083"/>
            </a:xfrm>
            <a:custGeom>
              <a:avLst/>
              <a:gdLst/>
              <a:ahLst/>
              <a:cxnLst/>
              <a:rect l="l" t="t" r="r" b="b"/>
              <a:pathLst>
                <a:path w="37441" h="38581" extrusionOk="0">
                  <a:moveTo>
                    <a:pt x="1" y="1"/>
                  </a:moveTo>
                  <a:lnTo>
                    <a:pt x="597" y="6284"/>
                  </a:lnTo>
                  <a:lnTo>
                    <a:pt x="2016" y="21296"/>
                  </a:lnTo>
                  <a:cubicBezTo>
                    <a:pt x="4413" y="26126"/>
                    <a:pt x="4892" y="31344"/>
                    <a:pt x="3494" y="36938"/>
                  </a:cubicBezTo>
                  <a:lnTo>
                    <a:pt x="3649" y="38581"/>
                  </a:lnTo>
                  <a:lnTo>
                    <a:pt x="36562" y="36930"/>
                  </a:lnTo>
                  <a:lnTo>
                    <a:pt x="37441" y="36888"/>
                  </a:lnTo>
                  <a:lnTo>
                    <a:pt x="37286" y="34595"/>
                  </a:lnTo>
                  <a:cubicBezTo>
                    <a:pt x="35573" y="29222"/>
                    <a:pt x="35019" y="23993"/>
                    <a:pt x="36231" y="18986"/>
                  </a:cubicBezTo>
                  <a:lnTo>
                    <a:pt x="34979" y="450"/>
                  </a:lnTo>
                  <a:lnTo>
                    <a:pt x="1" y="1"/>
                  </a:ln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40"/>
            <p:cNvSpPr/>
            <p:nvPr/>
          </p:nvSpPr>
          <p:spPr>
            <a:xfrm rot="321733">
              <a:off x="7315241" y="3309928"/>
              <a:ext cx="1239" cy="13968"/>
            </a:xfrm>
            <a:custGeom>
              <a:avLst/>
              <a:gdLst/>
              <a:ahLst/>
              <a:cxnLst/>
              <a:rect l="l" t="t" r="r" b="b"/>
              <a:pathLst>
                <a:path w="48" h="541" extrusionOk="0">
                  <a:moveTo>
                    <a:pt x="1" y="0"/>
                  </a:moveTo>
                  <a:cubicBezTo>
                    <a:pt x="4" y="181"/>
                    <a:pt x="19" y="361"/>
                    <a:pt x="47" y="541"/>
                  </a:cubicBezTo>
                  <a:lnTo>
                    <a:pt x="1" y="0"/>
                  </a:lnTo>
                  <a:close/>
                </a:path>
              </a:pathLst>
            </a:custGeom>
            <a:solidFill>
              <a:srgbClr val="EA9A3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40"/>
            <p:cNvSpPr/>
            <p:nvPr/>
          </p:nvSpPr>
          <p:spPr>
            <a:xfrm rot="321733">
              <a:off x="7272767" y="2163596"/>
              <a:ext cx="255031" cy="1151713"/>
            </a:xfrm>
            <a:custGeom>
              <a:avLst/>
              <a:gdLst/>
              <a:ahLst/>
              <a:cxnLst/>
              <a:rect l="l" t="t" r="r" b="b"/>
              <a:pathLst>
                <a:path w="9879" h="44609" extrusionOk="0">
                  <a:moveTo>
                    <a:pt x="6230" y="1"/>
                  </a:moveTo>
                  <a:cubicBezTo>
                    <a:pt x="6230" y="1"/>
                    <a:pt x="0" y="2134"/>
                    <a:pt x="653" y="9329"/>
                  </a:cubicBezTo>
                  <a:lnTo>
                    <a:pt x="3752" y="44609"/>
                  </a:lnTo>
                  <a:cubicBezTo>
                    <a:pt x="3747" y="44433"/>
                    <a:pt x="3750" y="44254"/>
                    <a:pt x="3763" y="44080"/>
                  </a:cubicBezTo>
                  <a:cubicBezTo>
                    <a:pt x="3873" y="42447"/>
                    <a:pt x="4787" y="39430"/>
                    <a:pt x="9878" y="38581"/>
                  </a:cubicBezTo>
                  <a:lnTo>
                    <a:pt x="6824" y="6285"/>
                  </a:lnTo>
                  <a:lnTo>
                    <a:pt x="6230" y="1"/>
                  </a:ln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40"/>
            <p:cNvSpPr/>
            <p:nvPr/>
          </p:nvSpPr>
          <p:spPr>
            <a:xfrm rot="321733">
              <a:off x="7427119" y="3225962"/>
              <a:ext cx="836241" cy="45078"/>
            </a:xfrm>
            <a:custGeom>
              <a:avLst/>
              <a:gdLst/>
              <a:ahLst/>
              <a:cxnLst/>
              <a:rect l="l" t="t" r="r" b="b"/>
              <a:pathLst>
                <a:path w="32393" h="1746" extrusionOk="0">
                  <a:moveTo>
                    <a:pt x="32393" y="1"/>
                  </a:moveTo>
                  <a:lnTo>
                    <a:pt x="32393" y="1"/>
                  </a:lnTo>
                  <a:cubicBezTo>
                    <a:pt x="21624" y="334"/>
                    <a:pt x="10744" y="921"/>
                    <a:pt x="1" y="1745"/>
                  </a:cubicBezTo>
                  <a:cubicBezTo>
                    <a:pt x="10769" y="1411"/>
                    <a:pt x="21647" y="826"/>
                    <a:pt x="3239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40"/>
            <p:cNvSpPr/>
            <p:nvPr/>
          </p:nvSpPr>
          <p:spPr>
            <a:xfrm rot="321733">
              <a:off x="7408599" y="3256283"/>
              <a:ext cx="844605" cy="59510"/>
            </a:xfrm>
            <a:custGeom>
              <a:avLst/>
              <a:gdLst/>
              <a:ahLst/>
              <a:cxnLst/>
              <a:rect l="l" t="t" r="r" b="b"/>
              <a:pathLst>
                <a:path w="32717" h="2305" extrusionOk="0">
                  <a:moveTo>
                    <a:pt x="32717" y="1"/>
                  </a:moveTo>
                  <a:lnTo>
                    <a:pt x="32717" y="1"/>
                  </a:lnTo>
                  <a:cubicBezTo>
                    <a:pt x="21837" y="523"/>
                    <a:pt x="10849" y="1292"/>
                    <a:pt x="1" y="2304"/>
                  </a:cubicBezTo>
                  <a:cubicBezTo>
                    <a:pt x="10880" y="1785"/>
                    <a:pt x="21869" y="1011"/>
                    <a:pt x="3271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40"/>
            <p:cNvSpPr/>
            <p:nvPr/>
          </p:nvSpPr>
          <p:spPr>
            <a:xfrm rot="321733">
              <a:off x="7402844" y="3287172"/>
              <a:ext cx="846799" cy="71826"/>
            </a:xfrm>
            <a:custGeom>
              <a:avLst/>
              <a:gdLst/>
              <a:ahLst/>
              <a:cxnLst/>
              <a:rect l="l" t="t" r="r" b="b"/>
              <a:pathLst>
                <a:path w="32802" h="2782" extrusionOk="0">
                  <a:moveTo>
                    <a:pt x="32802" y="0"/>
                  </a:moveTo>
                  <a:lnTo>
                    <a:pt x="32802" y="0"/>
                  </a:lnTo>
                  <a:cubicBezTo>
                    <a:pt x="21890" y="678"/>
                    <a:pt x="10874" y="1615"/>
                    <a:pt x="0" y="2782"/>
                  </a:cubicBezTo>
                  <a:cubicBezTo>
                    <a:pt x="10912" y="2101"/>
                    <a:pt x="21928" y="1169"/>
                    <a:pt x="3280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40"/>
            <p:cNvSpPr/>
            <p:nvPr/>
          </p:nvSpPr>
          <p:spPr>
            <a:xfrm rot="321733">
              <a:off x="7409124" y="3324490"/>
              <a:ext cx="842669" cy="81972"/>
            </a:xfrm>
            <a:custGeom>
              <a:avLst/>
              <a:gdLst/>
              <a:ahLst/>
              <a:cxnLst/>
              <a:rect l="l" t="t" r="r" b="b"/>
              <a:pathLst>
                <a:path w="32642" h="3175" extrusionOk="0">
                  <a:moveTo>
                    <a:pt x="32642" y="0"/>
                  </a:moveTo>
                  <a:lnTo>
                    <a:pt x="32642" y="0"/>
                  </a:lnTo>
                  <a:cubicBezTo>
                    <a:pt x="21780" y="809"/>
                    <a:pt x="10819" y="1876"/>
                    <a:pt x="0" y="3174"/>
                  </a:cubicBezTo>
                  <a:cubicBezTo>
                    <a:pt x="10862" y="2364"/>
                    <a:pt x="21825" y="1299"/>
                    <a:pt x="326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40"/>
            <p:cNvSpPr/>
            <p:nvPr/>
          </p:nvSpPr>
          <p:spPr>
            <a:xfrm rot="321733">
              <a:off x="7931147" y="2692621"/>
              <a:ext cx="91800" cy="135828"/>
            </a:xfrm>
            <a:custGeom>
              <a:avLst/>
              <a:gdLst/>
              <a:ahLst/>
              <a:cxnLst/>
              <a:rect l="l" t="t" r="r" b="b"/>
              <a:pathLst>
                <a:path w="3556" h="5261" extrusionOk="0">
                  <a:moveTo>
                    <a:pt x="1346" y="1"/>
                  </a:moveTo>
                  <a:cubicBezTo>
                    <a:pt x="1134" y="1"/>
                    <a:pt x="926" y="49"/>
                    <a:pt x="738" y="158"/>
                  </a:cubicBezTo>
                  <a:cubicBezTo>
                    <a:pt x="215" y="461"/>
                    <a:pt x="0" y="1121"/>
                    <a:pt x="22" y="1726"/>
                  </a:cubicBezTo>
                  <a:cubicBezTo>
                    <a:pt x="45" y="2328"/>
                    <a:pt x="255" y="2906"/>
                    <a:pt x="383" y="3496"/>
                  </a:cubicBezTo>
                  <a:cubicBezTo>
                    <a:pt x="510" y="4086"/>
                    <a:pt x="546" y="4736"/>
                    <a:pt x="247" y="5261"/>
                  </a:cubicBezTo>
                  <a:lnTo>
                    <a:pt x="866" y="5252"/>
                  </a:lnTo>
                  <a:cubicBezTo>
                    <a:pt x="1374" y="5166"/>
                    <a:pt x="1886" y="5078"/>
                    <a:pt x="2352" y="4860"/>
                  </a:cubicBezTo>
                  <a:cubicBezTo>
                    <a:pt x="2817" y="4643"/>
                    <a:pt x="3238" y="4277"/>
                    <a:pt x="3406" y="3793"/>
                  </a:cubicBezTo>
                  <a:cubicBezTo>
                    <a:pt x="3556" y="3355"/>
                    <a:pt x="3489" y="2872"/>
                    <a:pt x="3396" y="2418"/>
                  </a:cubicBezTo>
                  <a:cubicBezTo>
                    <a:pt x="3259" y="1749"/>
                    <a:pt x="3055" y="1063"/>
                    <a:pt x="2590" y="565"/>
                  </a:cubicBezTo>
                  <a:cubicBezTo>
                    <a:pt x="2272" y="225"/>
                    <a:pt x="1801" y="1"/>
                    <a:pt x="1346" y="1"/>
                  </a:cubicBez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40"/>
            <p:cNvSpPr/>
            <p:nvPr/>
          </p:nvSpPr>
          <p:spPr>
            <a:xfrm rot="321733">
              <a:off x="7971671" y="2737719"/>
              <a:ext cx="20059" cy="79932"/>
            </a:xfrm>
            <a:custGeom>
              <a:avLst/>
              <a:gdLst/>
              <a:ahLst/>
              <a:cxnLst/>
              <a:rect l="l" t="t" r="r" b="b"/>
              <a:pathLst>
                <a:path w="777" h="3096" extrusionOk="0">
                  <a:moveTo>
                    <a:pt x="1" y="0"/>
                  </a:moveTo>
                  <a:lnTo>
                    <a:pt x="1" y="0"/>
                  </a:lnTo>
                  <a:cubicBezTo>
                    <a:pt x="192" y="1024"/>
                    <a:pt x="383" y="2089"/>
                    <a:pt x="117" y="3096"/>
                  </a:cubicBezTo>
                  <a:lnTo>
                    <a:pt x="608" y="2721"/>
                  </a:lnTo>
                  <a:cubicBezTo>
                    <a:pt x="776" y="1769"/>
                    <a:pt x="556" y="791"/>
                    <a:pt x="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40"/>
            <p:cNvSpPr/>
            <p:nvPr/>
          </p:nvSpPr>
          <p:spPr>
            <a:xfrm rot="321733">
              <a:off x="7711842" y="2647854"/>
              <a:ext cx="406826" cy="188987"/>
            </a:xfrm>
            <a:custGeom>
              <a:avLst/>
              <a:gdLst/>
              <a:ahLst/>
              <a:cxnLst/>
              <a:rect l="l" t="t" r="r" b="b"/>
              <a:pathLst>
                <a:path w="15759" h="7320" extrusionOk="0">
                  <a:moveTo>
                    <a:pt x="1" y="1324"/>
                  </a:moveTo>
                  <a:lnTo>
                    <a:pt x="1" y="1325"/>
                  </a:lnTo>
                  <a:cubicBezTo>
                    <a:pt x="1" y="1326"/>
                    <a:pt x="1" y="1326"/>
                    <a:pt x="2" y="1327"/>
                  </a:cubicBezTo>
                  <a:lnTo>
                    <a:pt x="2" y="1327"/>
                  </a:lnTo>
                  <a:cubicBezTo>
                    <a:pt x="1" y="1326"/>
                    <a:pt x="1" y="1325"/>
                    <a:pt x="1" y="1324"/>
                  </a:cubicBezTo>
                  <a:close/>
                  <a:moveTo>
                    <a:pt x="15759" y="0"/>
                  </a:moveTo>
                  <a:cubicBezTo>
                    <a:pt x="15265" y="1760"/>
                    <a:pt x="14306" y="3296"/>
                    <a:pt x="12986" y="4376"/>
                  </a:cubicBezTo>
                  <a:cubicBezTo>
                    <a:pt x="11352" y="5661"/>
                    <a:pt x="9512" y="6266"/>
                    <a:pt x="7709" y="6266"/>
                  </a:cubicBezTo>
                  <a:cubicBezTo>
                    <a:pt x="4627" y="6266"/>
                    <a:pt x="1654" y="4498"/>
                    <a:pt x="2" y="1327"/>
                  </a:cubicBezTo>
                  <a:lnTo>
                    <a:pt x="2" y="1327"/>
                  </a:lnTo>
                  <a:cubicBezTo>
                    <a:pt x="1007" y="5166"/>
                    <a:pt x="4370" y="7320"/>
                    <a:pt x="7824" y="7320"/>
                  </a:cubicBezTo>
                  <a:cubicBezTo>
                    <a:pt x="9848" y="7320"/>
                    <a:pt x="11903" y="6580"/>
                    <a:pt x="13532" y="5007"/>
                  </a:cubicBezTo>
                  <a:cubicBezTo>
                    <a:pt x="14897" y="3687"/>
                    <a:pt x="15706" y="1831"/>
                    <a:pt x="1575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40"/>
            <p:cNvSpPr/>
            <p:nvPr/>
          </p:nvSpPr>
          <p:spPr>
            <a:xfrm rot="321733">
              <a:off x="7710585" y="2457060"/>
              <a:ext cx="133905" cy="91809"/>
            </a:xfrm>
            <a:custGeom>
              <a:avLst/>
              <a:gdLst/>
              <a:ahLst/>
              <a:cxnLst/>
              <a:rect l="l" t="t" r="r" b="b"/>
              <a:pathLst>
                <a:path w="5187" h="3556" extrusionOk="0">
                  <a:moveTo>
                    <a:pt x="3972" y="0"/>
                  </a:moveTo>
                  <a:cubicBezTo>
                    <a:pt x="2667" y="0"/>
                    <a:pt x="1364" y="829"/>
                    <a:pt x="663" y="1908"/>
                  </a:cubicBezTo>
                  <a:cubicBezTo>
                    <a:pt x="355" y="2366"/>
                    <a:pt x="122" y="2869"/>
                    <a:pt x="14" y="3411"/>
                  </a:cubicBezTo>
                  <a:cubicBezTo>
                    <a:pt x="1" y="3476"/>
                    <a:pt x="42" y="3539"/>
                    <a:pt x="109" y="3553"/>
                  </a:cubicBezTo>
                  <a:cubicBezTo>
                    <a:pt x="117" y="3555"/>
                    <a:pt x="126" y="3555"/>
                    <a:pt x="134" y="3555"/>
                  </a:cubicBezTo>
                  <a:cubicBezTo>
                    <a:pt x="163" y="3555"/>
                    <a:pt x="190" y="3545"/>
                    <a:pt x="212" y="3526"/>
                  </a:cubicBezTo>
                  <a:cubicBezTo>
                    <a:pt x="986" y="2857"/>
                    <a:pt x="1648" y="2163"/>
                    <a:pt x="2454" y="1592"/>
                  </a:cubicBezTo>
                  <a:cubicBezTo>
                    <a:pt x="3253" y="1016"/>
                    <a:pt x="4075" y="683"/>
                    <a:pt x="5062" y="445"/>
                  </a:cubicBezTo>
                  <a:cubicBezTo>
                    <a:pt x="5173" y="424"/>
                    <a:pt x="5187" y="255"/>
                    <a:pt x="5080" y="216"/>
                  </a:cubicBezTo>
                  <a:lnTo>
                    <a:pt x="5080" y="216"/>
                  </a:lnTo>
                  <a:lnTo>
                    <a:pt x="5080" y="217"/>
                  </a:lnTo>
                  <a:cubicBezTo>
                    <a:pt x="4720" y="68"/>
                    <a:pt x="4346" y="0"/>
                    <a:pt x="39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40"/>
            <p:cNvSpPr/>
            <p:nvPr/>
          </p:nvSpPr>
          <p:spPr>
            <a:xfrm rot="321733">
              <a:off x="7994756" y="2457643"/>
              <a:ext cx="137751" cy="86981"/>
            </a:xfrm>
            <a:custGeom>
              <a:avLst/>
              <a:gdLst/>
              <a:ahLst/>
              <a:cxnLst/>
              <a:rect l="l" t="t" r="r" b="b"/>
              <a:pathLst>
                <a:path w="5336" h="3369" extrusionOk="0">
                  <a:moveTo>
                    <a:pt x="1351" y="0"/>
                  </a:moveTo>
                  <a:cubicBezTo>
                    <a:pt x="927" y="0"/>
                    <a:pt x="504" y="86"/>
                    <a:pt x="103" y="275"/>
                  </a:cubicBezTo>
                  <a:cubicBezTo>
                    <a:pt x="0" y="320"/>
                    <a:pt x="22" y="486"/>
                    <a:pt x="133" y="503"/>
                  </a:cubicBezTo>
                  <a:cubicBezTo>
                    <a:pt x="1130" y="694"/>
                    <a:pt x="1967" y="984"/>
                    <a:pt x="2795" y="1520"/>
                  </a:cubicBezTo>
                  <a:cubicBezTo>
                    <a:pt x="3628" y="2051"/>
                    <a:pt x="4322" y="2713"/>
                    <a:pt x="5128" y="3342"/>
                  </a:cubicBezTo>
                  <a:cubicBezTo>
                    <a:pt x="5150" y="3360"/>
                    <a:pt x="5177" y="3369"/>
                    <a:pt x="5205" y="3369"/>
                  </a:cubicBezTo>
                  <a:cubicBezTo>
                    <a:pt x="5214" y="3369"/>
                    <a:pt x="5224" y="3368"/>
                    <a:pt x="5233" y="3366"/>
                  </a:cubicBezTo>
                  <a:cubicBezTo>
                    <a:pt x="5296" y="3349"/>
                    <a:pt x="5336" y="3282"/>
                    <a:pt x="5319" y="3217"/>
                  </a:cubicBezTo>
                  <a:cubicBezTo>
                    <a:pt x="5185" y="2682"/>
                    <a:pt x="4927" y="2192"/>
                    <a:pt x="4597" y="1749"/>
                  </a:cubicBezTo>
                  <a:cubicBezTo>
                    <a:pt x="3873" y="746"/>
                    <a:pt x="2606" y="0"/>
                    <a:pt x="13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40"/>
            <p:cNvSpPr/>
            <p:nvPr/>
          </p:nvSpPr>
          <p:spPr>
            <a:xfrm rot="321733">
              <a:off x="8005436" y="2569555"/>
              <a:ext cx="68695" cy="135105"/>
            </a:xfrm>
            <a:custGeom>
              <a:avLst/>
              <a:gdLst/>
              <a:ahLst/>
              <a:cxnLst/>
              <a:rect l="l" t="t" r="r" b="b"/>
              <a:pathLst>
                <a:path w="2661" h="5233" extrusionOk="0">
                  <a:moveTo>
                    <a:pt x="1232" y="0"/>
                  </a:moveTo>
                  <a:cubicBezTo>
                    <a:pt x="1222" y="0"/>
                    <a:pt x="1212" y="1"/>
                    <a:pt x="1202" y="1"/>
                  </a:cubicBezTo>
                  <a:cubicBezTo>
                    <a:pt x="508" y="34"/>
                    <a:pt x="0" y="1233"/>
                    <a:pt x="72" y="2677"/>
                  </a:cubicBezTo>
                  <a:cubicBezTo>
                    <a:pt x="141" y="4102"/>
                    <a:pt x="745" y="5233"/>
                    <a:pt x="1429" y="5233"/>
                  </a:cubicBezTo>
                  <a:cubicBezTo>
                    <a:pt x="1439" y="5233"/>
                    <a:pt x="1449" y="5233"/>
                    <a:pt x="1458" y="5232"/>
                  </a:cubicBezTo>
                  <a:cubicBezTo>
                    <a:pt x="2152" y="5197"/>
                    <a:pt x="2660" y="3999"/>
                    <a:pt x="2590" y="2556"/>
                  </a:cubicBezTo>
                  <a:cubicBezTo>
                    <a:pt x="2520" y="1132"/>
                    <a:pt x="1915" y="0"/>
                    <a:pt x="12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40"/>
            <p:cNvSpPr/>
            <p:nvPr/>
          </p:nvSpPr>
          <p:spPr>
            <a:xfrm rot="321733">
              <a:off x="7763225" y="2554850"/>
              <a:ext cx="68643" cy="135105"/>
            </a:xfrm>
            <a:custGeom>
              <a:avLst/>
              <a:gdLst/>
              <a:ahLst/>
              <a:cxnLst/>
              <a:rect l="l" t="t" r="r" b="b"/>
              <a:pathLst>
                <a:path w="2659" h="5233" extrusionOk="0">
                  <a:moveTo>
                    <a:pt x="1232" y="0"/>
                  </a:moveTo>
                  <a:cubicBezTo>
                    <a:pt x="1222" y="0"/>
                    <a:pt x="1212" y="0"/>
                    <a:pt x="1202" y="1"/>
                  </a:cubicBezTo>
                  <a:cubicBezTo>
                    <a:pt x="507" y="36"/>
                    <a:pt x="1" y="1232"/>
                    <a:pt x="71" y="2677"/>
                  </a:cubicBezTo>
                  <a:cubicBezTo>
                    <a:pt x="140" y="4101"/>
                    <a:pt x="744" y="5233"/>
                    <a:pt x="1428" y="5233"/>
                  </a:cubicBezTo>
                  <a:cubicBezTo>
                    <a:pt x="1437" y="5233"/>
                    <a:pt x="1447" y="5232"/>
                    <a:pt x="1457" y="5232"/>
                  </a:cubicBezTo>
                  <a:cubicBezTo>
                    <a:pt x="2153" y="5197"/>
                    <a:pt x="2659" y="4000"/>
                    <a:pt x="2589" y="2556"/>
                  </a:cubicBezTo>
                  <a:cubicBezTo>
                    <a:pt x="2518" y="1131"/>
                    <a:pt x="1914" y="0"/>
                    <a:pt x="12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40"/>
            <p:cNvSpPr/>
            <p:nvPr/>
          </p:nvSpPr>
          <p:spPr>
            <a:xfrm rot="321733">
              <a:off x="7468732" y="2716475"/>
              <a:ext cx="306972" cy="428010"/>
            </a:xfrm>
            <a:custGeom>
              <a:avLst/>
              <a:gdLst/>
              <a:ahLst/>
              <a:cxnLst/>
              <a:rect l="l" t="t" r="r" b="b"/>
              <a:pathLst>
                <a:path w="11891" h="16578" extrusionOk="0">
                  <a:moveTo>
                    <a:pt x="3362" y="1"/>
                  </a:moveTo>
                  <a:cubicBezTo>
                    <a:pt x="2205" y="1"/>
                    <a:pt x="1059" y="243"/>
                    <a:pt x="0" y="717"/>
                  </a:cubicBezTo>
                  <a:lnTo>
                    <a:pt x="1478" y="16359"/>
                  </a:lnTo>
                  <a:cubicBezTo>
                    <a:pt x="1953" y="16470"/>
                    <a:pt x="2437" y="16540"/>
                    <a:pt x="2923" y="16565"/>
                  </a:cubicBezTo>
                  <a:cubicBezTo>
                    <a:pt x="3075" y="16574"/>
                    <a:pt x="3226" y="16578"/>
                    <a:pt x="3376" y="16578"/>
                  </a:cubicBezTo>
                  <a:cubicBezTo>
                    <a:pt x="7750" y="16578"/>
                    <a:pt x="11406" y="13153"/>
                    <a:pt x="11644" y="8736"/>
                  </a:cubicBezTo>
                  <a:cubicBezTo>
                    <a:pt x="11891" y="4164"/>
                    <a:pt x="8385" y="260"/>
                    <a:pt x="3815" y="13"/>
                  </a:cubicBezTo>
                  <a:cubicBezTo>
                    <a:pt x="3664" y="5"/>
                    <a:pt x="3513" y="1"/>
                    <a:pt x="336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40"/>
            <p:cNvSpPr/>
            <p:nvPr/>
          </p:nvSpPr>
          <p:spPr>
            <a:xfrm rot="321733">
              <a:off x="8076938" y="2724339"/>
              <a:ext cx="304261" cy="428010"/>
            </a:xfrm>
            <a:custGeom>
              <a:avLst/>
              <a:gdLst/>
              <a:ahLst/>
              <a:cxnLst/>
              <a:rect l="l" t="t" r="r" b="b"/>
              <a:pathLst>
                <a:path w="11786" h="16578" extrusionOk="0">
                  <a:moveTo>
                    <a:pt x="8517" y="1"/>
                  </a:moveTo>
                  <a:cubicBezTo>
                    <a:pt x="4143" y="1"/>
                    <a:pt x="485" y="3427"/>
                    <a:pt x="247" y="7844"/>
                  </a:cubicBezTo>
                  <a:cubicBezTo>
                    <a:pt x="1" y="12414"/>
                    <a:pt x="3507" y="16319"/>
                    <a:pt x="8078" y="16565"/>
                  </a:cubicBezTo>
                  <a:cubicBezTo>
                    <a:pt x="8229" y="16574"/>
                    <a:pt x="8380" y="16578"/>
                    <a:pt x="8531" y="16578"/>
                  </a:cubicBezTo>
                  <a:cubicBezTo>
                    <a:pt x="9649" y="16578"/>
                    <a:pt x="10757" y="16351"/>
                    <a:pt x="11786" y="15910"/>
                  </a:cubicBezTo>
                  <a:lnTo>
                    <a:pt x="10731" y="299"/>
                  </a:lnTo>
                  <a:cubicBezTo>
                    <a:pt x="10155" y="140"/>
                    <a:pt x="9566" y="45"/>
                    <a:pt x="8970" y="13"/>
                  </a:cubicBezTo>
                  <a:cubicBezTo>
                    <a:pt x="8818" y="5"/>
                    <a:pt x="8667" y="1"/>
                    <a:pt x="85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40"/>
            <p:cNvSpPr/>
            <p:nvPr/>
          </p:nvSpPr>
          <p:spPr>
            <a:xfrm rot="321733">
              <a:off x="7498167" y="3278912"/>
              <a:ext cx="338931" cy="278343"/>
            </a:xfrm>
            <a:custGeom>
              <a:avLst/>
              <a:gdLst/>
              <a:ahLst/>
              <a:cxnLst/>
              <a:rect l="l" t="t" r="r" b="b"/>
              <a:pathLst>
                <a:path w="13129" h="10781" extrusionOk="0">
                  <a:moveTo>
                    <a:pt x="11399" y="0"/>
                  </a:moveTo>
                  <a:lnTo>
                    <a:pt x="712" y="630"/>
                  </a:lnTo>
                  <a:cubicBezTo>
                    <a:pt x="1133" y="2086"/>
                    <a:pt x="2142" y="6648"/>
                    <a:pt x="0" y="10721"/>
                  </a:cubicBezTo>
                  <a:cubicBezTo>
                    <a:pt x="0" y="10721"/>
                    <a:pt x="5105" y="9514"/>
                    <a:pt x="6637" y="7079"/>
                  </a:cubicBezTo>
                  <a:cubicBezTo>
                    <a:pt x="6637" y="7079"/>
                    <a:pt x="9532" y="8326"/>
                    <a:pt x="11735" y="10781"/>
                  </a:cubicBezTo>
                  <a:cubicBezTo>
                    <a:pt x="11735" y="10781"/>
                    <a:pt x="13129" y="6247"/>
                    <a:pt x="113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40"/>
            <p:cNvSpPr/>
            <p:nvPr/>
          </p:nvSpPr>
          <p:spPr>
            <a:xfrm rot="321733">
              <a:off x="7189186" y="2099250"/>
              <a:ext cx="326256" cy="258928"/>
            </a:xfrm>
            <a:custGeom>
              <a:avLst/>
              <a:gdLst/>
              <a:ahLst/>
              <a:cxnLst/>
              <a:rect l="l" t="t" r="r" b="b"/>
              <a:pathLst>
                <a:path w="12638" h="10029" extrusionOk="0">
                  <a:moveTo>
                    <a:pt x="6319" y="1"/>
                  </a:moveTo>
                  <a:cubicBezTo>
                    <a:pt x="5866" y="1"/>
                    <a:pt x="5413" y="1326"/>
                    <a:pt x="5301" y="3975"/>
                  </a:cubicBezTo>
                  <a:cubicBezTo>
                    <a:pt x="0" y="4198"/>
                    <a:pt x="3" y="5788"/>
                    <a:pt x="5301" y="6011"/>
                  </a:cubicBezTo>
                  <a:cubicBezTo>
                    <a:pt x="5398" y="8304"/>
                    <a:pt x="5815" y="10029"/>
                    <a:pt x="6318" y="10029"/>
                  </a:cubicBezTo>
                  <a:cubicBezTo>
                    <a:pt x="6821" y="10029"/>
                    <a:pt x="7238" y="8304"/>
                    <a:pt x="7337" y="6011"/>
                  </a:cubicBezTo>
                  <a:cubicBezTo>
                    <a:pt x="12638" y="5788"/>
                    <a:pt x="12634" y="4197"/>
                    <a:pt x="7337" y="3975"/>
                  </a:cubicBezTo>
                  <a:cubicBezTo>
                    <a:pt x="7225" y="1325"/>
                    <a:pt x="6772" y="1"/>
                    <a:pt x="63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40"/>
            <p:cNvSpPr/>
            <p:nvPr/>
          </p:nvSpPr>
          <p:spPr>
            <a:xfrm rot="321733">
              <a:off x="7068730" y="3085484"/>
              <a:ext cx="348741" cy="275736"/>
            </a:xfrm>
            <a:custGeom>
              <a:avLst/>
              <a:gdLst/>
              <a:ahLst/>
              <a:cxnLst/>
              <a:rect l="l" t="t" r="r" b="b"/>
              <a:pathLst>
                <a:path w="13509" h="10680" extrusionOk="0">
                  <a:moveTo>
                    <a:pt x="6932" y="1"/>
                  </a:moveTo>
                  <a:cubicBezTo>
                    <a:pt x="6451" y="1"/>
                    <a:pt x="5925" y="1395"/>
                    <a:pt x="5710" y="4195"/>
                  </a:cubicBezTo>
                  <a:cubicBezTo>
                    <a:pt x="58" y="4236"/>
                    <a:pt x="1" y="5929"/>
                    <a:pt x="5633" y="6362"/>
                  </a:cubicBezTo>
                  <a:cubicBezTo>
                    <a:pt x="5651" y="8808"/>
                    <a:pt x="6033" y="10659"/>
                    <a:pt x="6568" y="10679"/>
                  </a:cubicBezTo>
                  <a:cubicBezTo>
                    <a:pt x="6571" y="10679"/>
                    <a:pt x="6574" y="10679"/>
                    <a:pt x="6576" y="10679"/>
                  </a:cubicBezTo>
                  <a:cubicBezTo>
                    <a:pt x="7108" y="10679"/>
                    <a:pt x="7613" y="8865"/>
                    <a:pt x="7800" y="6437"/>
                  </a:cubicBezTo>
                  <a:cubicBezTo>
                    <a:pt x="13452" y="6395"/>
                    <a:pt x="13509" y="4704"/>
                    <a:pt x="7877" y="4270"/>
                  </a:cubicBezTo>
                  <a:cubicBezTo>
                    <a:pt x="7856" y="1427"/>
                    <a:pt x="7417" y="1"/>
                    <a:pt x="69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40"/>
            <p:cNvSpPr/>
            <p:nvPr/>
          </p:nvSpPr>
          <p:spPr>
            <a:xfrm rot="321733">
              <a:off x="7098942" y="2256980"/>
              <a:ext cx="237528" cy="188549"/>
            </a:xfrm>
            <a:custGeom>
              <a:avLst/>
              <a:gdLst/>
              <a:ahLst/>
              <a:cxnLst/>
              <a:rect l="l" t="t" r="r" b="b"/>
              <a:pathLst>
                <a:path w="9201" h="7303" extrusionOk="0">
                  <a:moveTo>
                    <a:pt x="4600" y="1"/>
                  </a:moveTo>
                  <a:cubicBezTo>
                    <a:pt x="4270" y="1"/>
                    <a:pt x="3940" y="966"/>
                    <a:pt x="3860" y="2895"/>
                  </a:cubicBezTo>
                  <a:cubicBezTo>
                    <a:pt x="0" y="3057"/>
                    <a:pt x="2" y="4215"/>
                    <a:pt x="3860" y="4376"/>
                  </a:cubicBezTo>
                  <a:cubicBezTo>
                    <a:pt x="3930" y="6047"/>
                    <a:pt x="4236" y="7302"/>
                    <a:pt x="4600" y="7302"/>
                  </a:cubicBezTo>
                  <a:cubicBezTo>
                    <a:pt x="4966" y="7302"/>
                    <a:pt x="5271" y="6047"/>
                    <a:pt x="5341" y="4376"/>
                  </a:cubicBezTo>
                  <a:cubicBezTo>
                    <a:pt x="9201" y="4215"/>
                    <a:pt x="9199" y="3057"/>
                    <a:pt x="5341" y="2895"/>
                  </a:cubicBezTo>
                  <a:cubicBezTo>
                    <a:pt x="5260" y="965"/>
                    <a:pt x="4930" y="1"/>
                    <a:pt x="46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40"/>
            <p:cNvSpPr/>
            <p:nvPr/>
          </p:nvSpPr>
          <p:spPr>
            <a:xfrm rot="321733">
              <a:off x="8270084" y="2367053"/>
              <a:ext cx="238328" cy="188419"/>
            </a:xfrm>
            <a:custGeom>
              <a:avLst/>
              <a:gdLst/>
              <a:ahLst/>
              <a:cxnLst/>
              <a:rect l="l" t="t" r="r" b="b"/>
              <a:pathLst>
                <a:path w="9232" h="7298" extrusionOk="0">
                  <a:moveTo>
                    <a:pt x="4737" y="0"/>
                  </a:moveTo>
                  <a:cubicBezTo>
                    <a:pt x="4408" y="0"/>
                    <a:pt x="4048" y="953"/>
                    <a:pt x="3902" y="2865"/>
                  </a:cubicBezTo>
                  <a:cubicBezTo>
                    <a:pt x="39" y="2894"/>
                    <a:pt x="1" y="4052"/>
                    <a:pt x="3850" y="4347"/>
                  </a:cubicBezTo>
                  <a:cubicBezTo>
                    <a:pt x="3862" y="6019"/>
                    <a:pt x="4123" y="7284"/>
                    <a:pt x="4488" y="7298"/>
                  </a:cubicBezTo>
                  <a:cubicBezTo>
                    <a:pt x="4490" y="7298"/>
                    <a:pt x="4492" y="7298"/>
                    <a:pt x="4494" y="7298"/>
                  </a:cubicBezTo>
                  <a:cubicBezTo>
                    <a:pt x="4858" y="7298"/>
                    <a:pt x="5202" y="6057"/>
                    <a:pt x="5332" y="4398"/>
                  </a:cubicBezTo>
                  <a:cubicBezTo>
                    <a:pt x="9193" y="4372"/>
                    <a:pt x="9231" y="3213"/>
                    <a:pt x="5383" y="2917"/>
                  </a:cubicBezTo>
                  <a:cubicBezTo>
                    <a:pt x="5369" y="975"/>
                    <a:pt x="5069" y="0"/>
                    <a:pt x="47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6" name="Google Shape;566;p40"/>
          <p:cNvGrpSpPr/>
          <p:nvPr/>
        </p:nvGrpSpPr>
        <p:grpSpPr>
          <a:xfrm>
            <a:off x="5238371" y="628224"/>
            <a:ext cx="2060529" cy="1704253"/>
            <a:chOff x="5376600" y="455074"/>
            <a:chExt cx="2060529" cy="1704253"/>
          </a:xfrm>
        </p:grpSpPr>
        <p:sp>
          <p:nvSpPr>
            <p:cNvPr id="567" name="Google Shape;567;p40"/>
            <p:cNvSpPr/>
            <p:nvPr/>
          </p:nvSpPr>
          <p:spPr>
            <a:xfrm rot="-388031">
              <a:off x="5455040" y="557505"/>
              <a:ext cx="1903649" cy="1499391"/>
            </a:xfrm>
            <a:custGeom>
              <a:avLst/>
              <a:gdLst/>
              <a:ahLst/>
              <a:cxnLst/>
              <a:rect l="l" t="t" r="r" b="b"/>
              <a:pathLst>
                <a:path w="64486" h="50787" extrusionOk="0">
                  <a:moveTo>
                    <a:pt x="33992" y="0"/>
                  </a:moveTo>
                  <a:cubicBezTo>
                    <a:pt x="33966" y="0"/>
                    <a:pt x="33939" y="0"/>
                    <a:pt x="33913" y="0"/>
                  </a:cubicBezTo>
                  <a:cubicBezTo>
                    <a:pt x="30341" y="129"/>
                    <a:pt x="25536" y="267"/>
                    <a:pt x="23017" y="3331"/>
                  </a:cubicBezTo>
                  <a:cubicBezTo>
                    <a:pt x="22624" y="3784"/>
                    <a:pt x="22278" y="4275"/>
                    <a:pt x="21983" y="4795"/>
                  </a:cubicBezTo>
                  <a:cubicBezTo>
                    <a:pt x="20781" y="6947"/>
                    <a:pt x="19888" y="7825"/>
                    <a:pt x="17674" y="8915"/>
                  </a:cubicBezTo>
                  <a:cubicBezTo>
                    <a:pt x="15587" y="9950"/>
                    <a:pt x="13114" y="10569"/>
                    <a:pt x="10323" y="10754"/>
                  </a:cubicBezTo>
                  <a:cubicBezTo>
                    <a:pt x="8417" y="10882"/>
                    <a:pt x="6426" y="10844"/>
                    <a:pt x="4564" y="11864"/>
                  </a:cubicBezTo>
                  <a:cubicBezTo>
                    <a:pt x="1247" y="13645"/>
                    <a:pt x="330" y="18317"/>
                    <a:pt x="2753" y="21213"/>
                  </a:cubicBezTo>
                  <a:cubicBezTo>
                    <a:pt x="1" y="26863"/>
                    <a:pt x="3625" y="34289"/>
                    <a:pt x="10092" y="34289"/>
                  </a:cubicBezTo>
                  <a:cubicBezTo>
                    <a:pt x="10132" y="34289"/>
                    <a:pt x="10172" y="34289"/>
                    <a:pt x="10213" y="34288"/>
                  </a:cubicBezTo>
                  <a:lnTo>
                    <a:pt x="10213" y="34288"/>
                  </a:lnTo>
                  <a:lnTo>
                    <a:pt x="817" y="42839"/>
                  </a:lnTo>
                  <a:cubicBezTo>
                    <a:pt x="278" y="43327"/>
                    <a:pt x="83" y="44089"/>
                    <a:pt x="323" y="44775"/>
                  </a:cubicBezTo>
                  <a:cubicBezTo>
                    <a:pt x="569" y="45474"/>
                    <a:pt x="1209" y="45955"/>
                    <a:pt x="1947" y="46000"/>
                  </a:cubicBezTo>
                  <a:cubicBezTo>
                    <a:pt x="11280" y="46609"/>
                    <a:pt x="21602" y="47461"/>
                    <a:pt x="27492" y="49174"/>
                  </a:cubicBezTo>
                  <a:cubicBezTo>
                    <a:pt x="27862" y="49873"/>
                    <a:pt x="28496" y="50414"/>
                    <a:pt x="29303" y="50537"/>
                  </a:cubicBezTo>
                  <a:cubicBezTo>
                    <a:pt x="30302" y="50702"/>
                    <a:pt x="31316" y="50787"/>
                    <a:pt x="32330" y="50787"/>
                  </a:cubicBezTo>
                  <a:cubicBezTo>
                    <a:pt x="32350" y="50787"/>
                    <a:pt x="32369" y="50787"/>
                    <a:pt x="32389" y="50787"/>
                  </a:cubicBezTo>
                  <a:cubicBezTo>
                    <a:pt x="33507" y="50783"/>
                    <a:pt x="34626" y="50697"/>
                    <a:pt x="35732" y="50529"/>
                  </a:cubicBezTo>
                  <a:cubicBezTo>
                    <a:pt x="36503" y="50419"/>
                    <a:pt x="37144" y="49935"/>
                    <a:pt x="37517" y="49272"/>
                  </a:cubicBezTo>
                  <a:lnTo>
                    <a:pt x="62053" y="45954"/>
                  </a:lnTo>
                  <a:cubicBezTo>
                    <a:pt x="63506" y="45787"/>
                    <a:pt x="64180" y="43951"/>
                    <a:pt x="63149" y="42901"/>
                  </a:cubicBezTo>
                  <a:lnTo>
                    <a:pt x="58900" y="38419"/>
                  </a:lnTo>
                  <a:cubicBezTo>
                    <a:pt x="58879" y="38138"/>
                    <a:pt x="58760" y="37871"/>
                    <a:pt x="58564" y="37668"/>
                  </a:cubicBezTo>
                  <a:lnTo>
                    <a:pt x="55285" y="34256"/>
                  </a:lnTo>
                  <a:cubicBezTo>
                    <a:pt x="61362" y="33677"/>
                    <a:pt x="64486" y="26567"/>
                    <a:pt x="61873" y="21213"/>
                  </a:cubicBezTo>
                  <a:cubicBezTo>
                    <a:pt x="64289" y="18313"/>
                    <a:pt x="63386" y="13648"/>
                    <a:pt x="60062" y="11864"/>
                  </a:cubicBezTo>
                  <a:cubicBezTo>
                    <a:pt x="56502" y="10103"/>
                    <a:pt x="54681" y="11931"/>
                    <a:pt x="50570" y="9126"/>
                  </a:cubicBezTo>
                  <a:cubicBezTo>
                    <a:pt x="49217" y="8252"/>
                    <a:pt x="47975" y="7190"/>
                    <a:pt x="46834" y="6174"/>
                  </a:cubicBezTo>
                  <a:cubicBezTo>
                    <a:pt x="46268" y="5633"/>
                    <a:pt x="45337" y="4864"/>
                    <a:pt x="44735" y="4133"/>
                  </a:cubicBezTo>
                  <a:cubicBezTo>
                    <a:pt x="42216" y="1052"/>
                    <a:pt x="38144" y="0"/>
                    <a:pt x="33992" y="0"/>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40"/>
            <p:cNvSpPr/>
            <p:nvPr/>
          </p:nvSpPr>
          <p:spPr>
            <a:xfrm rot="-388031">
              <a:off x="6160627" y="1213316"/>
              <a:ext cx="550171" cy="516655"/>
            </a:xfrm>
            <a:custGeom>
              <a:avLst/>
              <a:gdLst/>
              <a:ahLst/>
              <a:cxnLst/>
              <a:rect l="l" t="t" r="r" b="b"/>
              <a:pathLst>
                <a:path w="18637" h="17500" extrusionOk="0">
                  <a:moveTo>
                    <a:pt x="1" y="1"/>
                  </a:moveTo>
                  <a:lnTo>
                    <a:pt x="1" y="13627"/>
                  </a:lnTo>
                  <a:cubicBezTo>
                    <a:pt x="1" y="15383"/>
                    <a:pt x="1216" y="16857"/>
                    <a:pt x="2822" y="17059"/>
                  </a:cubicBezTo>
                  <a:cubicBezTo>
                    <a:pt x="5176" y="17352"/>
                    <a:pt x="7467" y="17499"/>
                    <a:pt x="9694" y="17499"/>
                  </a:cubicBezTo>
                  <a:cubicBezTo>
                    <a:pt x="11807" y="17499"/>
                    <a:pt x="13863" y="17367"/>
                    <a:pt x="15861" y="17102"/>
                  </a:cubicBezTo>
                  <a:cubicBezTo>
                    <a:pt x="17448" y="16892"/>
                    <a:pt x="18637" y="15414"/>
                    <a:pt x="18637" y="13677"/>
                  </a:cubicBezTo>
                  <a:lnTo>
                    <a:pt x="1863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40"/>
            <p:cNvSpPr/>
            <p:nvPr/>
          </p:nvSpPr>
          <p:spPr>
            <a:xfrm rot="-388031">
              <a:off x="6208810" y="1194030"/>
              <a:ext cx="420104" cy="355990"/>
            </a:xfrm>
            <a:custGeom>
              <a:avLst/>
              <a:gdLst/>
              <a:ahLst/>
              <a:cxnLst/>
              <a:rect l="l" t="t" r="r" b="b"/>
              <a:pathLst>
                <a:path w="14231" h="12058" extrusionOk="0">
                  <a:moveTo>
                    <a:pt x="1473" y="1"/>
                  </a:moveTo>
                  <a:lnTo>
                    <a:pt x="1457" y="38"/>
                  </a:lnTo>
                  <a:cubicBezTo>
                    <a:pt x="0" y="3281"/>
                    <a:pt x="1072" y="6364"/>
                    <a:pt x="2227" y="8381"/>
                  </a:cubicBezTo>
                  <a:cubicBezTo>
                    <a:pt x="3476" y="10560"/>
                    <a:pt x="5090" y="11994"/>
                    <a:pt x="5107" y="12008"/>
                  </a:cubicBezTo>
                  <a:lnTo>
                    <a:pt x="5162" y="12058"/>
                  </a:lnTo>
                  <a:lnTo>
                    <a:pt x="7117" y="8870"/>
                  </a:lnTo>
                  <a:lnTo>
                    <a:pt x="9073" y="12058"/>
                  </a:lnTo>
                  <a:lnTo>
                    <a:pt x="9128" y="12008"/>
                  </a:lnTo>
                  <a:cubicBezTo>
                    <a:pt x="9145" y="11994"/>
                    <a:pt x="10757" y="10560"/>
                    <a:pt x="12006" y="8381"/>
                  </a:cubicBezTo>
                  <a:cubicBezTo>
                    <a:pt x="13159" y="6364"/>
                    <a:pt x="14231" y="3281"/>
                    <a:pt x="12774" y="38"/>
                  </a:cubicBezTo>
                  <a:lnTo>
                    <a:pt x="12758" y="1"/>
                  </a:lnTo>
                  <a:lnTo>
                    <a:pt x="10609" y="36"/>
                  </a:lnTo>
                  <a:lnTo>
                    <a:pt x="7116" y="8587"/>
                  </a:lnTo>
                  <a:lnTo>
                    <a:pt x="3622" y="36"/>
                  </a:lnTo>
                  <a:lnTo>
                    <a:pt x="147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40"/>
            <p:cNvSpPr/>
            <p:nvPr/>
          </p:nvSpPr>
          <p:spPr>
            <a:xfrm rot="-388031">
              <a:off x="6294190" y="1190326"/>
              <a:ext cx="240679" cy="262283"/>
            </a:xfrm>
            <a:custGeom>
              <a:avLst/>
              <a:gdLst/>
              <a:ahLst/>
              <a:cxnLst/>
              <a:rect l="l" t="t" r="r" b="b"/>
              <a:pathLst>
                <a:path w="8153" h="8884" extrusionOk="0">
                  <a:moveTo>
                    <a:pt x="7422" y="0"/>
                  </a:moveTo>
                  <a:lnTo>
                    <a:pt x="495" y="228"/>
                  </a:lnTo>
                  <a:cubicBezTo>
                    <a:pt x="495" y="228"/>
                    <a:pt x="0" y="6208"/>
                    <a:pt x="4031" y="8883"/>
                  </a:cubicBezTo>
                  <a:cubicBezTo>
                    <a:pt x="6711" y="6761"/>
                    <a:pt x="8152" y="3968"/>
                    <a:pt x="7422" y="0"/>
                  </a:cubicBezTo>
                  <a:close/>
                </a:path>
              </a:pathLst>
            </a:custGeom>
            <a:solidFill>
              <a:srgbClr val="EDB49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40"/>
            <p:cNvSpPr/>
            <p:nvPr/>
          </p:nvSpPr>
          <p:spPr>
            <a:xfrm rot="-388031">
              <a:off x="6326433" y="1371701"/>
              <a:ext cx="181580" cy="30"/>
            </a:xfrm>
            <a:custGeom>
              <a:avLst/>
              <a:gdLst/>
              <a:ahLst/>
              <a:cxnLst/>
              <a:rect l="l" t="t" r="r" b="b"/>
              <a:pathLst>
                <a:path w="6151" h="1" extrusionOk="0">
                  <a:moveTo>
                    <a:pt x="1" y="1"/>
                  </a:moveTo>
                  <a:lnTo>
                    <a:pt x="6150" y="1"/>
                  </a:lnTo>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40"/>
            <p:cNvSpPr/>
            <p:nvPr/>
          </p:nvSpPr>
          <p:spPr>
            <a:xfrm rot="-388031">
              <a:off x="5545049" y="1539766"/>
              <a:ext cx="1811546" cy="479278"/>
            </a:xfrm>
            <a:custGeom>
              <a:avLst/>
              <a:gdLst/>
              <a:ahLst/>
              <a:cxnLst/>
              <a:rect l="l" t="t" r="r" b="b"/>
              <a:pathLst>
                <a:path w="61366" h="16234" extrusionOk="0">
                  <a:moveTo>
                    <a:pt x="14895" y="1"/>
                  </a:moveTo>
                  <a:cubicBezTo>
                    <a:pt x="13758" y="1"/>
                    <a:pt x="12602" y="110"/>
                    <a:pt x="11441" y="355"/>
                  </a:cubicBezTo>
                  <a:lnTo>
                    <a:pt x="398" y="10405"/>
                  </a:lnTo>
                  <a:cubicBezTo>
                    <a:pt x="0" y="10767"/>
                    <a:pt x="242" y="11412"/>
                    <a:pt x="788" y="11446"/>
                  </a:cubicBezTo>
                  <a:cubicBezTo>
                    <a:pt x="11298" y="12134"/>
                    <a:pt x="20935" y="13003"/>
                    <a:pt x="26680" y="14692"/>
                  </a:cubicBezTo>
                  <a:cubicBezTo>
                    <a:pt x="26913" y="14762"/>
                    <a:pt x="27115" y="14913"/>
                    <a:pt x="27243" y="15121"/>
                  </a:cubicBezTo>
                  <a:lnTo>
                    <a:pt x="27459" y="15468"/>
                  </a:lnTo>
                  <a:cubicBezTo>
                    <a:pt x="27639" y="15752"/>
                    <a:pt x="27932" y="15945"/>
                    <a:pt x="28265" y="15999"/>
                  </a:cubicBezTo>
                  <a:cubicBezTo>
                    <a:pt x="29206" y="16157"/>
                    <a:pt x="30169" y="16233"/>
                    <a:pt x="31151" y="16233"/>
                  </a:cubicBezTo>
                  <a:cubicBezTo>
                    <a:pt x="32183" y="16233"/>
                    <a:pt x="33237" y="16149"/>
                    <a:pt x="34311" y="15987"/>
                  </a:cubicBezTo>
                  <a:cubicBezTo>
                    <a:pt x="34644" y="15939"/>
                    <a:pt x="34940" y="15751"/>
                    <a:pt x="35127" y="15471"/>
                  </a:cubicBezTo>
                  <a:lnTo>
                    <a:pt x="35308" y="15188"/>
                  </a:lnTo>
                  <a:cubicBezTo>
                    <a:pt x="35470" y="14942"/>
                    <a:pt x="35731" y="14779"/>
                    <a:pt x="36024" y="14740"/>
                  </a:cubicBezTo>
                  <a:lnTo>
                    <a:pt x="60650" y="11410"/>
                  </a:lnTo>
                  <a:cubicBezTo>
                    <a:pt x="61149" y="11342"/>
                    <a:pt x="61365" y="10762"/>
                    <a:pt x="61024" y="10403"/>
                  </a:cubicBezTo>
                  <a:lnTo>
                    <a:pt x="51502" y="358"/>
                  </a:lnTo>
                  <a:cubicBezTo>
                    <a:pt x="51502" y="358"/>
                    <a:pt x="51365" y="355"/>
                    <a:pt x="51112" y="355"/>
                  </a:cubicBezTo>
                  <a:cubicBezTo>
                    <a:pt x="48755" y="355"/>
                    <a:pt x="36374" y="637"/>
                    <a:pt x="31302" y="6450"/>
                  </a:cubicBezTo>
                  <a:cubicBezTo>
                    <a:pt x="31302" y="6450"/>
                    <a:pt x="23656" y="1"/>
                    <a:pt x="1489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40"/>
            <p:cNvSpPr/>
            <p:nvPr/>
          </p:nvSpPr>
          <p:spPr>
            <a:xfrm rot="-388031">
              <a:off x="5668019" y="1514049"/>
              <a:ext cx="1611103" cy="464369"/>
            </a:xfrm>
            <a:custGeom>
              <a:avLst/>
              <a:gdLst/>
              <a:ahLst/>
              <a:cxnLst/>
              <a:rect l="l" t="t" r="r" b="b"/>
              <a:pathLst>
                <a:path w="54576" h="15729" extrusionOk="0">
                  <a:moveTo>
                    <a:pt x="13228" y="1"/>
                  </a:moveTo>
                  <a:cubicBezTo>
                    <a:pt x="12339" y="1"/>
                    <a:pt x="11426" y="83"/>
                    <a:pt x="10495" y="265"/>
                  </a:cubicBezTo>
                  <a:lnTo>
                    <a:pt x="1" y="10860"/>
                  </a:lnTo>
                  <a:cubicBezTo>
                    <a:pt x="1" y="10860"/>
                    <a:pt x="19812" y="12190"/>
                    <a:pt x="23953" y="14880"/>
                  </a:cubicBezTo>
                  <a:cubicBezTo>
                    <a:pt x="24792" y="15424"/>
                    <a:pt x="25762" y="15729"/>
                    <a:pt x="26762" y="15729"/>
                  </a:cubicBezTo>
                  <a:lnTo>
                    <a:pt x="27023" y="15729"/>
                  </a:lnTo>
                  <a:cubicBezTo>
                    <a:pt x="28303" y="15729"/>
                    <a:pt x="29492" y="15193"/>
                    <a:pt x="30474" y="14375"/>
                  </a:cubicBezTo>
                  <a:cubicBezTo>
                    <a:pt x="30554" y="14309"/>
                    <a:pt x="30643" y="14256"/>
                    <a:pt x="30740" y="14217"/>
                  </a:cubicBezTo>
                  <a:cubicBezTo>
                    <a:pt x="34721" y="12546"/>
                    <a:pt x="45591" y="11772"/>
                    <a:pt x="54575" y="11028"/>
                  </a:cubicBezTo>
                  <a:lnTo>
                    <a:pt x="44716" y="778"/>
                  </a:lnTo>
                  <a:cubicBezTo>
                    <a:pt x="44716" y="778"/>
                    <a:pt x="44119" y="733"/>
                    <a:pt x="43137" y="733"/>
                  </a:cubicBezTo>
                  <a:cubicBezTo>
                    <a:pt x="39583" y="733"/>
                    <a:pt x="30971" y="1313"/>
                    <a:pt x="27276" y="6666"/>
                  </a:cubicBezTo>
                  <a:cubicBezTo>
                    <a:pt x="27276" y="6666"/>
                    <a:pt x="21238" y="1"/>
                    <a:pt x="1322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40"/>
            <p:cNvSpPr/>
            <p:nvPr/>
          </p:nvSpPr>
          <p:spPr>
            <a:xfrm rot="-388031">
              <a:off x="5795729" y="1839925"/>
              <a:ext cx="669226" cy="143896"/>
            </a:xfrm>
            <a:custGeom>
              <a:avLst/>
              <a:gdLst/>
              <a:ahLst/>
              <a:cxnLst/>
              <a:rect l="l" t="t" r="r" b="b"/>
              <a:pathLst>
                <a:path w="22670" h="4874" extrusionOk="0">
                  <a:moveTo>
                    <a:pt x="9236" y="1"/>
                  </a:moveTo>
                  <a:cubicBezTo>
                    <a:pt x="8115" y="1"/>
                    <a:pt x="7011" y="45"/>
                    <a:pt x="5953" y="107"/>
                  </a:cubicBezTo>
                  <a:cubicBezTo>
                    <a:pt x="3955" y="240"/>
                    <a:pt x="1972" y="502"/>
                    <a:pt x="1" y="829"/>
                  </a:cubicBezTo>
                  <a:cubicBezTo>
                    <a:pt x="2786" y="596"/>
                    <a:pt x="5583" y="374"/>
                    <a:pt x="8376" y="374"/>
                  </a:cubicBezTo>
                  <a:cubicBezTo>
                    <a:pt x="9561" y="374"/>
                    <a:pt x="10745" y="414"/>
                    <a:pt x="11928" y="510"/>
                  </a:cubicBezTo>
                  <a:cubicBezTo>
                    <a:pt x="15829" y="824"/>
                    <a:pt x="19967" y="1858"/>
                    <a:pt x="22670" y="4874"/>
                  </a:cubicBezTo>
                  <a:cubicBezTo>
                    <a:pt x="19499" y="868"/>
                    <a:pt x="14202" y="1"/>
                    <a:pt x="92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40"/>
            <p:cNvSpPr/>
            <p:nvPr/>
          </p:nvSpPr>
          <p:spPr>
            <a:xfrm rot="-388031">
              <a:off x="5983196" y="1864282"/>
              <a:ext cx="466805" cy="116882"/>
            </a:xfrm>
            <a:custGeom>
              <a:avLst/>
              <a:gdLst/>
              <a:ahLst/>
              <a:cxnLst/>
              <a:rect l="l" t="t" r="r" b="b"/>
              <a:pathLst>
                <a:path w="15813" h="3959" extrusionOk="0">
                  <a:moveTo>
                    <a:pt x="3194" y="1"/>
                  </a:moveTo>
                  <a:cubicBezTo>
                    <a:pt x="2066" y="1"/>
                    <a:pt x="985" y="59"/>
                    <a:pt x="1" y="158"/>
                  </a:cubicBezTo>
                  <a:cubicBezTo>
                    <a:pt x="4621" y="240"/>
                    <a:pt x="9980" y="568"/>
                    <a:pt x="14109" y="2783"/>
                  </a:cubicBezTo>
                  <a:cubicBezTo>
                    <a:pt x="14715" y="3116"/>
                    <a:pt x="15284" y="3511"/>
                    <a:pt x="15812" y="3958"/>
                  </a:cubicBezTo>
                  <a:cubicBezTo>
                    <a:pt x="12953" y="937"/>
                    <a:pt x="7698" y="1"/>
                    <a:pt x="319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40"/>
            <p:cNvSpPr/>
            <p:nvPr/>
          </p:nvSpPr>
          <p:spPr>
            <a:xfrm rot="-388031">
              <a:off x="5737253" y="1517574"/>
              <a:ext cx="1468549" cy="426727"/>
            </a:xfrm>
            <a:custGeom>
              <a:avLst/>
              <a:gdLst/>
              <a:ahLst/>
              <a:cxnLst/>
              <a:rect l="l" t="t" r="r" b="b"/>
              <a:pathLst>
                <a:path w="49747" h="14454" extrusionOk="0">
                  <a:moveTo>
                    <a:pt x="9024" y="0"/>
                  </a:moveTo>
                  <a:lnTo>
                    <a:pt x="0" y="9842"/>
                  </a:lnTo>
                  <a:cubicBezTo>
                    <a:pt x="3642" y="8929"/>
                    <a:pt x="6925" y="8504"/>
                    <a:pt x="9865" y="8504"/>
                  </a:cubicBezTo>
                  <a:cubicBezTo>
                    <a:pt x="16617" y="8504"/>
                    <a:pt x="21556" y="10745"/>
                    <a:pt x="24874" y="14454"/>
                  </a:cubicBezTo>
                  <a:cubicBezTo>
                    <a:pt x="28191" y="10745"/>
                    <a:pt x="33129" y="8504"/>
                    <a:pt x="39882" y="8504"/>
                  </a:cubicBezTo>
                  <a:cubicBezTo>
                    <a:pt x="42821" y="8504"/>
                    <a:pt x="46104" y="8929"/>
                    <a:pt x="49746" y="9842"/>
                  </a:cubicBezTo>
                  <a:lnTo>
                    <a:pt x="40722" y="0"/>
                  </a:lnTo>
                  <a:lnTo>
                    <a:pt x="24876" y="6551"/>
                  </a:lnTo>
                  <a:cubicBezTo>
                    <a:pt x="24876" y="6561"/>
                    <a:pt x="24874" y="6573"/>
                    <a:pt x="24872" y="6584"/>
                  </a:cubicBezTo>
                  <a:lnTo>
                    <a:pt x="24872" y="6551"/>
                  </a:lnTo>
                  <a:lnTo>
                    <a:pt x="902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40"/>
            <p:cNvSpPr/>
            <p:nvPr/>
          </p:nvSpPr>
          <p:spPr>
            <a:xfrm rot="-388031">
              <a:off x="6517149" y="1758120"/>
              <a:ext cx="669256" cy="143896"/>
            </a:xfrm>
            <a:custGeom>
              <a:avLst/>
              <a:gdLst/>
              <a:ahLst/>
              <a:cxnLst/>
              <a:rect l="l" t="t" r="r" b="b"/>
              <a:pathLst>
                <a:path w="22671" h="4874" extrusionOk="0">
                  <a:moveTo>
                    <a:pt x="13435" y="1"/>
                  </a:moveTo>
                  <a:cubicBezTo>
                    <a:pt x="8470" y="1"/>
                    <a:pt x="3173" y="868"/>
                    <a:pt x="1" y="4874"/>
                  </a:cubicBezTo>
                  <a:cubicBezTo>
                    <a:pt x="2705" y="1858"/>
                    <a:pt x="6841" y="824"/>
                    <a:pt x="10742" y="510"/>
                  </a:cubicBezTo>
                  <a:cubicBezTo>
                    <a:pt x="11925" y="414"/>
                    <a:pt x="13110" y="374"/>
                    <a:pt x="14295" y="374"/>
                  </a:cubicBezTo>
                  <a:cubicBezTo>
                    <a:pt x="17088" y="374"/>
                    <a:pt x="19886" y="596"/>
                    <a:pt x="22671" y="829"/>
                  </a:cubicBezTo>
                  <a:cubicBezTo>
                    <a:pt x="20700" y="502"/>
                    <a:pt x="18715" y="240"/>
                    <a:pt x="16717" y="107"/>
                  </a:cubicBezTo>
                  <a:cubicBezTo>
                    <a:pt x="15659" y="45"/>
                    <a:pt x="14556" y="1"/>
                    <a:pt x="134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40"/>
            <p:cNvSpPr/>
            <p:nvPr/>
          </p:nvSpPr>
          <p:spPr>
            <a:xfrm rot="-388031">
              <a:off x="6536794" y="1801509"/>
              <a:ext cx="466805" cy="116882"/>
            </a:xfrm>
            <a:custGeom>
              <a:avLst/>
              <a:gdLst/>
              <a:ahLst/>
              <a:cxnLst/>
              <a:rect l="l" t="t" r="r" b="b"/>
              <a:pathLst>
                <a:path w="15813" h="3959" extrusionOk="0">
                  <a:moveTo>
                    <a:pt x="12619" y="1"/>
                  </a:moveTo>
                  <a:cubicBezTo>
                    <a:pt x="8114" y="1"/>
                    <a:pt x="2860" y="937"/>
                    <a:pt x="1" y="3958"/>
                  </a:cubicBezTo>
                  <a:cubicBezTo>
                    <a:pt x="527" y="3511"/>
                    <a:pt x="1098" y="3116"/>
                    <a:pt x="1703" y="2783"/>
                  </a:cubicBezTo>
                  <a:cubicBezTo>
                    <a:pt x="5833" y="568"/>
                    <a:pt x="11192" y="240"/>
                    <a:pt x="15812" y="158"/>
                  </a:cubicBezTo>
                  <a:cubicBezTo>
                    <a:pt x="14827" y="59"/>
                    <a:pt x="13747" y="1"/>
                    <a:pt x="1261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40"/>
            <p:cNvSpPr/>
            <p:nvPr/>
          </p:nvSpPr>
          <p:spPr>
            <a:xfrm rot="-388031">
              <a:off x="5765715" y="1447842"/>
              <a:ext cx="1435250" cy="474732"/>
            </a:xfrm>
            <a:custGeom>
              <a:avLst/>
              <a:gdLst/>
              <a:ahLst/>
              <a:cxnLst/>
              <a:rect l="l" t="t" r="r" b="b"/>
              <a:pathLst>
                <a:path w="48619" h="16080" extrusionOk="0">
                  <a:moveTo>
                    <a:pt x="39077" y="1"/>
                  </a:moveTo>
                  <a:cubicBezTo>
                    <a:pt x="35002" y="1"/>
                    <a:pt x="25173" y="836"/>
                    <a:pt x="23663" y="8768"/>
                  </a:cubicBezTo>
                  <a:cubicBezTo>
                    <a:pt x="18859" y="2609"/>
                    <a:pt x="12827" y="1589"/>
                    <a:pt x="9359" y="1589"/>
                  </a:cubicBezTo>
                  <a:cubicBezTo>
                    <a:pt x="7641" y="1589"/>
                    <a:pt x="6552" y="1840"/>
                    <a:pt x="6552" y="1840"/>
                  </a:cubicBezTo>
                  <a:lnTo>
                    <a:pt x="1" y="8216"/>
                  </a:lnTo>
                  <a:cubicBezTo>
                    <a:pt x="11793" y="9119"/>
                    <a:pt x="21601" y="10987"/>
                    <a:pt x="23740" y="16080"/>
                  </a:cubicBezTo>
                  <a:cubicBezTo>
                    <a:pt x="23740" y="16080"/>
                    <a:pt x="28201" y="8084"/>
                    <a:pt x="45863" y="8084"/>
                  </a:cubicBezTo>
                  <a:cubicBezTo>
                    <a:pt x="46748" y="8084"/>
                    <a:pt x="47666" y="8104"/>
                    <a:pt x="48619" y="8146"/>
                  </a:cubicBezTo>
                  <a:lnTo>
                    <a:pt x="40843" y="60"/>
                  </a:lnTo>
                  <a:cubicBezTo>
                    <a:pt x="40843" y="60"/>
                    <a:pt x="40165" y="1"/>
                    <a:pt x="390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40"/>
            <p:cNvSpPr/>
            <p:nvPr/>
          </p:nvSpPr>
          <p:spPr>
            <a:xfrm rot="-388031">
              <a:off x="6509034" y="1461086"/>
              <a:ext cx="537300" cy="304029"/>
            </a:xfrm>
            <a:custGeom>
              <a:avLst/>
              <a:gdLst/>
              <a:ahLst/>
              <a:cxnLst/>
              <a:rect l="l" t="t" r="r" b="b"/>
              <a:pathLst>
                <a:path w="18201" h="10298" extrusionOk="0">
                  <a:moveTo>
                    <a:pt x="13356" y="0"/>
                  </a:moveTo>
                  <a:cubicBezTo>
                    <a:pt x="9564" y="0"/>
                    <a:pt x="3291" y="606"/>
                    <a:pt x="1" y="6232"/>
                  </a:cubicBezTo>
                  <a:lnTo>
                    <a:pt x="1525" y="10298"/>
                  </a:lnTo>
                  <a:cubicBezTo>
                    <a:pt x="6051" y="7090"/>
                    <a:pt x="11680" y="5454"/>
                    <a:pt x="18201" y="5087"/>
                  </a:cubicBezTo>
                  <a:lnTo>
                    <a:pt x="1335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40"/>
            <p:cNvSpPr/>
            <p:nvPr/>
          </p:nvSpPr>
          <p:spPr>
            <a:xfrm rot="-388031">
              <a:off x="5877562" y="1553939"/>
              <a:ext cx="538126" cy="292574"/>
            </a:xfrm>
            <a:custGeom>
              <a:avLst/>
              <a:gdLst/>
              <a:ahLst/>
              <a:cxnLst/>
              <a:rect l="l" t="t" r="r" b="b"/>
              <a:pathLst>
                <a:path w="18229" h="9910" extrusionOk="0">
                  <a:moveTo>
                    <a:pt x="5731" y="1"/>
                  </a:moveTo>
                  <a:cubicBezTo>
                    <a:pt x="5360" y="1"/>
                    <a:pt x="5004" y="8"/>
                    <a:pt x="4669" y="20"/>
                  </a:cubicBezTo>
                  <a:lnTo>
                    <a:pt x="0" y="5267"/>
                  </a:lnTo>
                  <a:cubicBezTo>
                    <a:pt x="6529" y="5414"/>
                    <a:pt x="12211" y="6858"/>
                    <a:pt x="16843" y="9909"/>
                  </a:cubicBezTo>
                  <a:lnTo>
                    <a:pt x="18228" y="5795"/>
                  </a:lnTo>
                  <a:cubicBezTo>
                    <a:pt x="15056" y="771"/>
                    <a:pt x="9551" y="1"/>
                    <a:pt x="57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40"/>
            <p:cNvSpPr/>
            <p:nvPr/>
          </p:nvSpPr>
          <p:spPr>
            <a:xfrm rot="-388031">
              <a:off x="6177777" y="1292323"/>
              <a:ext cx="3513" cy="13551"/>
            </a:xfrm>
            <a:custGeom>
              <a:avLst/>
              <a:gdLst/>
              <a:ahLst/>
              <a:cxnLst/>
              <a:rect l="l" t="t" r="r" b="b"/>
              <a:pathLst>
                <a:path w="119" h="459" extrusionOk="0">
                  <a:moveTo>
                    <a:pt x="119" y="1"/>
                  </a:moveTo>
                  <a:cubicBezTo>
                    <a:pt x="61" y="140"/>
                    <a:pt x="21" y="288"/>
                    <a:pt x="1" y="442"/>
                  </a:cubicBezTo>
                  <a:lnTo>
                    <a:pt x="9" y="458"/>
                  </a:lnTo>
                  <a:cubicBezTo>
                    <a:pt x="34" y="302"/>
                    <a:pt x="71" y="149"/>
                    <a:pt x="119" y="1"/>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40"/>
            <p:cNvSpPr/>
            <p:nvPr/>
          </p:nvSpPr>
          <p:spPr>
            <a:xfrm rot="-388031">
              <a:off x="6155790" y="1266893"/>
              <a:ext cx="17033" cy="22762"/>
            </a:xfrm>
            <a:custGeom>
              <a:avLst/>
              <a:gdLst/>
              <a:ahLst/>
              <a:cxnLst/>
              <a:rect l="l" t="t" r="r" b="b"/>
              <a:pathLst>
                <a:path w="577" h="771" extrusionOk="0">
                  <a:moveTo>
                    <a:pt x="0" y="0"/>
                  </a:moveTo>
                  <a:lnTo>
                    <a:pt x="0" y="0"/>
                  </a:lnTo>
                  <a:cubicBezTo>
                    <a:pt x="174" y="243"/>
                    <a:pt x="327" y="501"/>
                    <a:pt x="455" y="771"/>
                  </a:cubicBezTo>
                  <a:cubicBezTo>
                    <a:pt x="470" y="734"/>
                    <a:pt x="483" y="696"/>
                    <a:pt x="500" y="659"/>
                  </a:cubicBezTo>
                  <a:cubicBezTo>
                    <a:pt x="523" y="604"/>
                    <a:pt x="548" y="553"/>
                    <a:pt x="576" y="501"/>
                  </a:cubicBezTo>
                  <a:cubicBezTo>
                    <a:pt x="367" y="356"/>
                    <a:pt x="174" y="188"/>
                    <a:pt x="0"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40"/>
            <p:cNvSpPr/>
            <p:nvPr/>
          </p:nvSpPr>
          <p:spPr>
            <a:xfrm rot="-388031">
              <a:off x="6587079" y="1311608"/>
              <a:ext cx="620" cy="236"/>
            </a:xfrm>
            <a:custGeom>
              <a:avLst/>
              <a:gdLst/>
              <a:ahLst/>
              <a:cxnLst/>
              <a:rect l="l" t="t" r="r" b="b"/>
              <a:pathLst>
                <a:path w="21" h="8" extrusionOk="0">
                  <a:moveTo>
                    <a:pt x="1" y="0"/>
                  </a:moveTo>
                  <a:lnTo>
                    <a:pt x="1" y="0"/>
                  </a:lnTo>
                  <a:cubicBezTo>
                    <a:pt x="7" y="2"/>
                    <a:pt x="14" y="5"/>
                    <a:pt x="20" y="7"/>
                  </a:cubicBezTo>
                  <a:cubicBezTo>
                    <a:pt x="14" y="4"/>
                    <a:pt x="7" y="2"/>
                    <a:pt x="1"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40"/>
            <p:cNvSpPr/>
            <p:nvPr/>
          </p:nvSpPr>
          <p:spPr>
            <a:xfrm rot="-388031">
              <a:off x="6661124" y="1259784"/>
              <a:ext cx="3218" cy="12606"/>
            </a:xfrm>
            <a:custGeom>
              <a:avLst/>
              <a:gdLst/>
              <a:ahLst/>
              <a:cxnLst/>
              <a:rect l="l" t="t" r="r" b="b"/>
              <a:pathLst>
                <a:path w="109" h="427" extrusionOk="0">
                  <a:moveTo>
                    <a:pt x="1" y="0"/>
                  </a:moveTo>
                  <a:lnTo>
                    <a:pt x="1" y="0"/>
                  </a:lnTo>
                  <a:cubicBezTo>
                    <a:pt x="44" y="140"/>
                    <a:pt x="77" y="282"/>
                    <a:pt x="101" y="427"/>
                  </a:cubicBezTo>
                  <a:lnTo>
                    <a:pt x="109" y="410"/>
                  </a:lnTo>
                  <a:cubicBezTo>
                    <a:pt x="91" y="270"/>
                    <a:pt x="54" y="132"/>
                    <a:pt x="1"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40"/>
            <p:cNvSpPr/>
            <p:nvPr/>
          </p:nvSpPr>
          <p:spPr>
            <a:xfrm rot="-388031">
              <a:off x="6380563" y="1130108"/>
              <a:ext cx="91159" cy="46440"/>
            </a:xfrm>
            <a:custGeom>
              <a:avLst/>
              <a:gdLst/>
              <a:ahLst/>
              <a:cxnLst/>
              <a:rect l="l" t="t" r="r" b="b"/>
              <a:pathLst>
                <a:path w="3088" h="1573" extrusionOk="0">
                  <a:moveTo>
                    <a:pt x="1790" y="0"/>
                  </a:moveTo>
                  <a:cubicBezTo>
                    <a:pt x="1054" y="0"/>
                    <a:pt x="333" y="414"/>
                    <a:pt x="0" y="1161"/>
                  </a:cubicBezTo>
                  <a:cubicBezTo>
                    <a:pt x="415" y="1454"/>
                    <a:pt x="810" y="1572"/>
                    <a:pt x="1178" y="1572"/>
                  </a:cubicBezTo>
                  <a:cubicBezTo>
                    <a:pt x="1971" y="1572"/>
                    <a:pt x="2635" y="1022"/>
                    <a:pt x="3088" y="498"/>
                  </a:cubicBezTo>
                  <a:cubicBezTo>
                    <a:pt x="2709" y="160"/>
                    <a:pt x="2247" y="0"/>
                    <a:pt x="1790" y="0"/>
                  </a:cubicBezTo>
                  <a:close/>
                </a:path>
              </a:pathLst>
            </a:custGeom>
            <a:solidFill>
              <a:srgbClr val="E066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40"/>
            <p:cNvSpPr/>
            <p:nvPr/>
          </p:nvSpPr>
          <p:spPr>
            <a:xfrm rot="-388031">
              <a:off x="6113393" y="1093477"/>
              <a:ext cx="209535" cy="197775"/>
            </a:xfrm>
            <a:custGeom>
              <a:avLst/>
              <a:gdLst/>
              <a:ahLst/>
              <a:cxnLst/>
              <a:rect l="l" t="t" r="r" b="b"/>
              <a:pathLst>
                <a:path w="7098" h="6699" extrusionOk="0">
                  <a:moveTo>
                    <a:pt x="3605" y="1"/>
                  </a:moveTo>
                  <a:cubicBezTo>
                    <a:pt x="2577" y="1"/>
                    <a:pt x="1579" y="471"/>
                    <a:pt x="926" y="1323"/>
                  </a:cubicBezTo>
                  <a:cubicBezTo>
                    <a:pt x="14" y="2516"/>
                    <a:pt x="0" y="4167"/>
                    <a:pt x="891" y="5376"/>
                  </a:cubicBezTo>
                  <a:cubicBezTo>
                    <a:pt x="972" y="5462"/>
                    <a:pt x="1049" y="5554"/>
                    <a:pt x="1119" y="5650"/>
                  </a:cubicBezTo>
                  <a:cubicBezTo>
                    <a:pt x="1292" y="5838"/>
                    <a:pt x="1485" y="6006"/>
                    <a:pt x="1696" y="6151"/>
                  </a:cubicBezTo>
                  <a:cubicBezTo>
                    <a:pt x="1921" y="5749"/>
                    <a:pt x="2320" y="5517"/>
                    <a:pt x="2734" y="5517"/>
                  </a:cubicBezTo>
                  <a:cubicBezTo>
                    <a:pt x="3003" y="5517"/>
                    <a:pt x="3279" y="5615"/>
                    <a:pt x="3517" y="5827"/>
                  </a:cubicBezTo>
                  <a:cubicBezTo>
                    <a:pt x="3808" y="6080"/>
                    <a:pt x="4000" y="6384"/>
                    <a:pt x="4155" y="6699"/>
                  </a:cubicBezTo>
                  <a:cubicBezTo>
                    <a:pt x="4186" y="6694"/>
                    <a:pt x="4218" y="6689"/>
                    <a:pt x="4248" y="6682"/>
                  </a:cubicBezTo>
                  <a:cubicBezTo>
                    <a:pt x="5721" y="6396"/>
                    <a:pt x="6828" y="5171"/>
                    <a:pt x="6962" y="3675"/>
                  </a:cubicBezTo>
                  <a:cubicBezTo>
                    <a:pt x="7097" y="2180"/>
                    <a:pt x="6227" y="775"/>
                    <a:pt x="4829" y="231"/>
                  </a:cubicBezTo>
                  <a:cubicBezTo>
                    <a:pt x="4429" y="76"/>
                    <a:pt x="4015" y="1"/>
                    <a:pt x="3605" y="1"/>
                  </a:cubicBezTo>
                  <a:close/>
                </a:path>
              </a:pathLst>
            </a:custGeom>
            <a:solidFill>
              <a:srgbClr val="F09595"/>
            </a:solidFill>
            <a:ln w="9525" cap="flat" cmpd="sng">
              <a:solidFill>
                <a:srgbClr val="F0959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40"/>
            <p:cNvSpPr/>
            <p:nvPr/>
          </p:nvSpPr>
          <p:spPr>
            <a:xfrm rot="-388031">
              <a:off x="6486375" y="1050592"/>
              <a:ext cx="212724" cy="199222"/>
            </a:xfrm>
            <a:custGeom>
              <a:avLst/>
              <a:gdLst/>
              <a:ahLst/>
              <a:cxnLst/>
              <a:rect l="l" t="t" r="r" b="b"/>
              <a:pathLst>
                <a:path w="7206" h="6748" extrusionOk="0">
                  <a:moveTo>
                    <a:pt x="3607" y="1"/>
                  </a:moveTo>
                  <a:cubicBezTo>
                    <a:pt x="2627" y="1"/>
                    <a:pt x="1679" y="429"/>
                    <a:pt x="1029" y="1200"/>
                  </a:cubicBezTo>
                  <a:cubicBezTo>
                    <a:pt x="192" y="2194"/>
                    <a:pt x="0" y="3580"/>
                    <a:pt x="535" y="4764"/>
                  </a:cubicBezTo>
                  <a:cubicBezTo>
                    <a:pt x="1071" y="5949"/>
                    <a:pt x="2239" y="6719"/>
                    <a:pt x="3537" y="6748"/>
                  </a:cubicBezTo>
                  <a:cubicBezTo>
                    <a:pt x="3612" y="6658"/>
                    <a:pt x="3694" y="6575"/>
                    <a:pt x="3780" y="6500"/>
                  </a:cubicBezTo>
                  <a:cubicBezTo>
                    <a:pt x="4019" y="6287"/>
                    <a:pt x="4294" y="6189"/>
                    <a:pt x="4563" y="6189"/>
                  </a:cubicBezTo>
                  <a:cubicBezTo>
                    <a:pt x="4776" y="6189"/>
                    <a:pt x="4985" y="6251"/>
                    <a:pt x="5168" y="6365"/>
                  </a:cubicBezTo>
                  <a:cubicBezTo>
                    <a:pt x="6491" y="5676"/>
                    <a:pt x="7205" y="4198"/>
                    <a:pt x="6921" y="2732"/>
                  </a:cubicBezTo>
                  <a:cubicBezTo>
                    <a:pt x="6673" y="1457"/>
                    <a:pt x="5714" y="436"/>
                    <a:pt x="4458" y="110"/>
                  </a:cubicBezTo>
                  <a:cubicBezTo>
                    <a:pt x="4176" y="37"/>
                    <a:pt x="3890" y="1"/>
                    <a:pt x="3607" y="1"/>
                  </a:cubicBezTo>
                  <a:close/>
                </a:path>
              </a:pathLst>
            </a:custGeom>
            <a:solidFill>
              <a:srgbClr val="F09595"/>
            </a:solidFill>
            <a:ln w="9525" cap="flat" cmpd="sng">
              <a:solidFill>
                <a:srgbClr val="F0959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40"/>
            <p:cNvSpPr/>
            <p:nvPr/>
          </p:nvSpPr>
          <p:spPr>
            <a:xfrm rot="-388031">
              <a:off x="5503062" y="594649"/>
              <a:ext cx="1763605" cy="1000981"/>
            </a:xfrm>
            <a:custGeom>
              <a:avLst/>
              <a:gdLst/>
              <a:ahLst/>
              <a:cxnLst/>
              <a:rect l="l" t="t" r="r" b="b"/>
              <a:pathLst>
                <a:path w="59742" h="33905" extrusionOk="0">
                  <a:moveTo>
                    <a:pt x="31471" y="1"/>
                  </a:moveTo>
                  <a:cubicBezTo>
                    <a:pt x="29377" y="1"/>
                    <a:pt x="27289" y="268"/>
                    <a:pt x="25484" y="635"/>
                  </a:cubicBezTo>
                  <a:cubicBezTo>
                    <a:pt x="23775" y="982"/>
                    <a:pt x="22465" y="1798"/>
                    <a:pt x="21493" y="2913"/>
                  </a:cubicBezTo>
                  <a:cubicBezTo>
                    <a:pt x="21142" y="3319"/>
                    <a:pt x="20834" y="3762"/>
                    <a:pt x="20572" y="4231"/>
                  </a:cubicBezTo>
                  <a:lnTo>
                    <a:pt x="20571" y="4231"/>
                  </a:lnTo>
                  <a:cubicBezTo>
                    <a:pt x="19247" y="6588"/>
                    <a:pt x="18196" y="7588"/>
                    <a:pt x="15774" y="8790"/>
                  </a:cubicBezTo>
                  <a:cubicBezTo>
                    <a:pt x="13352" y="9990"/>
                    <a:pt x="10659" y="10574"/>
                    <a:pt x="7961" y="10752"/>
                  </a:cubicBezTo>
                  <a:cubicBezTo>
                    <a:pt x="6171" y="10872"/>
                    <a:pt x="4283" y="10840"/>
                    <a:pt x="2715" y="11711"/>
                  </a:cubicBezTo>
                  <a:cubicBezTo>
                    <a:pt x="1324" y="12485"/>
                    <a:pt x="345" y="13958"/>
                    <a:pt x="172" y="15539"/>
                  </a:cubicBezTo>
                  <a:cubicBezTo>
                    <a:pt x="1" y="17103"/>
                    <a:pt x="620" y="18731"/>
                    <a:pt x="1783" y="19790"/>
                  </a:cubicBezTo>
                  <a:cubicBezTo>
                    <a:pt x="1722" y="19893"/>
                    <a:pt x="1663" y="19999"/>
                    <a:pt x="1609" y="20106"/>
                  </a:cubicBezTo>
                  <a:cubicBezTo>
                    <a:pt x="562" y="22168"/>
                    <a:pt x="289" y="24643"/>
                    <a:pt x="1019" y="26837"/>
                  </a:cubicBezTo>
                  <a:cubicBezTo>
                    <a:pt x="1750" y="29030"/>
                    <a:pt x="3521" y="30888"/>
                    <a:pt x="5730" y="31572"/>
                  </a:cubicBezTo>
                  <a:cubicBezTo>
                    <a:pt x="6338" y="31760"/>
                    <a:pt x="6975" y="31852"/>
                    <a:pt x="7612" y="31852"/>
                  </a:cubicBezTo>
                  <a:cubicBezTo>
                    <a:pt x="8658" y="31852"/>
                    <a:pt x="9705" y="31604"/>
                    <a:pt x="10626" y="31124"/>
                  </a:cubicBezTo>
                  <a:cubicBezTo>
                    <a:pt x="10703" y="31417"/>
                    <a:pt x="10822" y="31698"/>
                    <a:pt x="10981" y="31958"/>
                  </a:cubicBezTo>
                  <a:cubicBezTo>
                    <a:pt x="11566" y="32907"/>
                    <a:pt x="12603" y="33519"/>
                    <a:pt x="13692" y="33765"/>
                  </a:cubicBezTo>
                  <a:cubicBezTo>
                    <a:pt x="14111" y="33860"/>
                    <a:pt x="14537" y="33904"/>
                    <a:pt x="14963" y="33904"/>
                  </a:cubicBezTo>
                  <a:cubicBezTo>
                    <a:pt x="16178" y="33904"/>
                    <a:pt x="17399" y="33545"/>
                    <a:pt x="18475" y="32965"/>
                  </a:cubicBezTo>
                  <a:cubicBezTo>
                    <a:pt x="18687" y="32850"/>
                    <a:pt x="18893" y="32727"/>
                    <a:pt x="19096" y="32599"/>
                  </a:cubicBezTo>
                  <a:cubicBezTo>
                    <a:pt x="19068" y="31372"/>
                    <a:pt x="19294" y="29811"/>
                    <a:pt x="19907" y="27825"/>
                  </a:cubicBezTo>
                  <a:cubicBezTo>
                    <a:pt x="19907" y="27825"/>
                    <a:pt x="17007" y="26419"/>
                    <a:pt x="17871" y="22799"/>
                  </a:cubicBezTo>
                  <a:cubicBezTo>
                    <a:pt x="15907" y="22364"/>
                    <a:pt x="14627" y="20470"/>
                    <a:pt x="14957" y="18487"/>
                  </a:cubicBezTo>
                  <a:cubicBezTo>
                    <a:pt x="15263" y="16646"/>
                    <a:pt x="16857" y="15325"/>
                    <a:pt x="18682" y="15325"/>
                  </a:cubicBezTo>
                  <a:cubicBezTo>
                    <a:pt x="18822" y="15325"/>
                    <a:pt x="18965" y="15333"/>
                    <a:pt x="19108" y="15349"/>
                  </a:cubicBezTo>
                  <a:cubicBezTo>
                    <a:pt x="18980" y="13868"/>
                    <a:pt x="18993" y="12345"/>
                    <a:pt x="19161" y="10867"/>
                  </a:cubicBezTo>
                  <a:cubicBezTo>
                    <a:pt x="20208" y="11123"/>
                    <a:pt x="21188" y="11235"/>
                    <a:pt x="22302" y="11235"/>
                  </a:cubicBezTo>
                  <a:cubicBezTo>
                    <a:pt x="22470" y="11235"/>
                    <a:pt x="22636" y="11232"/>
                    <a:pt x="22801" y="11225"/>
                  </a:cubicBezTo>
                  <a:cubicBezTo>
                    <a:pt x="23156" y="10210"/>
                    <a:pt x="24305" y="9508"/>
                    <a:pt x="25418" y="9508"/>
                  </a:cubicBezTo>
                  <a:cubicBezTo>
                    <a:pt x="25718" y="9508"/>
                    <a:pt x="26016" y="9559"/>
                    <a:pt x="26294" y="9669"/>
                  </a:cubicBezTo>
                  <a:cubicBezTo>
                    <a:pt x="26409" y="9714"/>
                    <a:pt x="26383" y="9882"/>
                    <a:pt x="26261" y="9897"/>
                  </a:cubicBezTo>
                  <a:cubicBezTo>
                    <a:pt x="25083" y="10037"/>
                    <a:pt x="24026" y="10694"/>
                    <a:pt x="23373" y="11192"/>
                  </a:cubicBezTo>
                  <a:cubicBezTo>
                    <a:pt x="27007" y="10890"/>
                    <a:pt x="30069" y="9063"/>
                    <a:pt x="31670" y="6370"/>
                  </a:cubicBezTo>
                  <a:cubicBezTo>
                    <a:pt x="32358" y="7733"/>
                    <a:pt x="33413" y="8893"/>
                    <a:pt x="34733" y="9775"/>
                  </a:cubicBezTo>
                  <a:cubicBezTo>
                    <a:pt x="34746" y="9750"/>
                    <a:pt x="34768" y="9730"/>
                    <a:pt x="34796" y="9720"/>
                  </a:cubicBezTo>
                  <a:cubicBezTo>
                    <a:pt x="35074" y="9611"/>
                    <a:pt x="35371" y="9560"/>
                    <a:pt x="35671" y="9560"/>
                  </a:cubicBezTo>
                  <a:cubicBezTo>
                    <a:pt x="36794" y="9560"/>
                    <a:pt x="37954" y="10275"/>
                    <a:pt x="38298" y="11305"/>
                  </a:cubicBezTo>
                  <a:cubicBezTo>
                    <a:pt x="39226" y="11521"/>
                    <a:pt x="40177" y="11631"/>
                    <a:pt x="41132" y="11631"/>
                  </a:cubicBezTo>
                  <a:cubicBezTo>
                    <a:pt x="41139" y="11631"/>
                    <a:pt x="41147" y="11631"/>
                    <a:pt x="41154" y="11631"/>
                  </a:cubicBezTo>
                  <a:cubicBezTo>
                    <a:pt x="41775" y="11631"/>
                    <a:pt x="42395" y="11589"/>
                    <a:pt x="43010" y="11504"/>
                  </a:cubicBezTo>
                  <a:cubicBezTo>
                    <a:pt x="43020" y="11754"/>
                    <a:pt x="43028" y="12010"/>
                    <a:pt x="43031" y="12273"/>
                  </a:cubicBezTo>
                  <a:cubicBezTo>
                    <a:pt x="43040" y="13317"/>
                    <a:pt x="42978" y="14359"/>
                    <a:pt x="42843" y="15392"/>
                  </a:cubicBezTo>
                  <a:cubicBezTo>
                    <a:pt x="43995" y="15905"/>
                    <a:pt x="44825" y="16947"/>
                    <a:pt x="45065" y="18185"/>
                  </a:cubicBezTo>
                  <a:cubicBezTo>
                    <a:pt x="45433" y="20083"/>
                    <a:pt x="44341" y="21925"/>
                    <a:pt x="42575" y="22556"/>
                  </a:cubicBezTo>
                  <a:cubicBezTo>
                    <a:pt x="42577" y="22561"/>
                    <a:pt x="42579" y="22564"/>
                    <a:pt x="42580" y="22568"/>
                  </a:cubicBezTo>
                  <a:cubicBezTo>
                    <a:pt x="44245" y="26893"/>
                    <a:pt x="40841" y="28544"/>
                    <a:pt x="40841" y="28544"/>
                  </a:cubicBezTo>
                  <a:cubicBezTo>
                    <a:pt x="41428" y="30447"/>
                    <a:pt x="41660" y="31956"/>
                    <a:pt x="41653" y="33158"/>
                  </a:cubicBezTo>
                  <a:cubicBezTo>
                    <a:pt x="42630" y="33623"/>
                    <a:pt x="43709" y="33904"/>
                    <a:pt x="44782" y="33904"/>
                  </a:cubicBezTo>
                  <a:cubicBezTo>
                    <a:pt x="45208" y="33904"/>
                    <a:pt x="45633" y="33860"/>
                    <a:pt x="46050" y="33765"/>
                  </a:cubicBezTo>
                  <a:cubicBezTo>
                    <a:pt x="47137" y="33519"/>
                    <a:pt x="48174" y="32907"/>
                    <a:pt x="48760" y="31956"/>
                  </a:cubicBezTo>
                  <a:cubicBezTo>
                    <a:pt x="48918" y="31698"/>
                    <a:pt x="49038" y="31417"/>
                    <a:pt x="49114" y="31124"/>
                  </a:cubicBezTo>
                  <a:cubicBezTo>
                    <a:pt x="50036" y="31603"/>
                    <a:pt x="51082" y="31851"/>
                    <a:pt x="52128" y="31851"/>
                  </a:cubicBezTo>
                  <a:cubicBezTo>
                    <a:pt x="52765" y="31851"/>
                    <a:pt x="53403" y="31759"/>
                    <a:pt x="54011" y="31570"/>
                  </a:cubicBezTo>
                  <a:cubicBezTo>
                    <a:pt x="56220" y="30886"/>
                    <a:pt x="57990" y="29029"/>
                    <a:pt x="58721" y="26837"/>
                  </a:cubicBezTo>
                  <a:cubicBezTo>
                    <a:pt x="59452" y="24643"/>
                    <a:pt x="59179" y="22166"/>
                    <a:pt x="58132" y="20106"/>
                  </a:cubicBezTo>
                  <a:cubicBezTo>
                    <a:pt x="58079" y="19999"/>
                    <a:pt x="58020" y="19893"/>
                    <a:pt x="57957" y="19788"/>
                  </a:cubicBezTo>
                  <a:cubicBezTo>
                    <a:pt x="59121" y="18731"/>
                    <a:pt x="59741" y="17102"/>
                    <a:pt x="59568" y="15539"/>
                  </a:cubicBezTo>
                  <a:cubicBezTo>
                    <a:pt x="59395" y="13958"/>
                    <a:pt x="58417" y="12485"/>
                    <a:pt x="57027" y="11711"/>
                  </a:cubicBezTo>
                  <a:cubicBezTo>
                    <a:pt x="55494" y="10857"/>
                    <a:pt x="53723" y="11022"/>
                    <a:pt x="52044" y="10800"/>
                  </a:cubicBezTo>
                  <a:cubicBezTo>
                    <a:pt x="50406" y="10582"/>
                    <a:pt x="48840" y="9820"/>
                    <a:pt x="47465" y="8931"/>
                  </a:cubicBezTo>
                  <a:cubicBezTo>
                    <a:pt x="46080" y="8036"/>
                    <a:pt x="44809" y="6961"/>
                    <a:pt x="43580" y="5864"/>
                  </a:cubicBezTo>
                  <a:cubicBezTo>
                    <a:pt x="42963" y="5315"/>
                    <a:pt x="42362" y="4744"/>
                    <a:pt x="41773" y="4165"/>
                  </a:cubicBezTo>
                  <a:cubicBezTo>
                    <a:pt x="41229" y="3632"/>
                    <a:pt x="41350" y="3570"/>
                    <a:pt x="40841" y="3144"/>
                  </a:cubicBezTo>
                  <a:cubicBezTo>
                    <a:pt x="38607" y="773"/>
                    <a:pt x="35031" y="1"/>
                    <a:pt x="31471" y="1"/>
                  </a:cubicBezTo>
                  <a:close/>
                </a:path>
              </a:pathLst>
            </a:custGeom>
            <a:solidFill>
              <a:srgbClr val="F78D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40"/>
            <p:cNvSpPr/>
            <p:nvPr/>
          </p:nvSpPr>
          <p:spPr>
            <a:xfrm rot="-388031">
              <a:off x="6515389" y="869104"/>
              <a:ext cx="72502" cy="32771"/>
            </a:xfrm>
            <a:custGeom>
              <a:avLst/>
              <a:gdLst/>
              <a:ahLst/>
              <a:cxnLst/>
              <a:rect l="l" t="t" r="r" b="b"/>
              <a:pathLst>
                <a:path w="2456" h="1110" extrusionOk="0">
                  <a:moveTo>
                    <a:pt x="1" y="1"/>
                  </a:moveTo>
                  <a:cubicBezTo>
                    <a:pt x="770" y="472"/>
                    <a:pt x="1593" y="843"/>
                    <a:pt x="2456" y="1109"/>
                  </a:cubicBezTo>
                  <a:cubicBezTo>
                    <a:pt x="1845" y="672"/>
                    <a:pt x="971" y="171"/>
                    <a:pt x="1" y="1"/>
                  </a:cubicBezTo>
                  <a:close/>
                </a:path>
              </a:pathLst>
            </a:custGeom>
            <a:solidFill>
              <a:srgbClr val="FE463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40"/>
            <p:cNvSpPr/>
            <p:nvPr/>
          </p:nvSpPr>
          <p:spPr>
            <a:xfrm rot="-388031">
              <a:off x="6587687" y="1311760"/>
              <a:ext cx="384" cy="177"/>
            </a:xfrm>
            <a:custGeom>
              <a:avLst/>
              <a:gdLst/>
              <a:ahLst/>
              <a:cxnLst/>
              <a:rect l="l" t="t" r="r" b="b"/>
              <a:pathLst>
                <a:path w="13" h="6" extrusionOk="0">
                  <a:moveTo>
                    <a:pt x="0" y="0"/>
                  </a:moveTo>
                  <a:cubicBezTo>
                    <a:pt x="4" y="2"/>
                    <a:pt x="7" y="3"/>
                    <a:pt x="12" y="5"/>
                  </a:cubicBezTo>
                  <a:cubicBezTo>
                    <a:pt x="9" y="3"/>
                    <a:pt x="5" y="2"/>
                    <a:pt x="0"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40"/>
            <p:cNvSpPr/>
            <p:nvPr/>
          </p:nvSpPr>
          <p:spPr>
            <a:xfrm rot="-388031">
              <a:off x="5960097" y="779716"/>
              <a:ext cx="901463" cy="929270"/>
            </a:xfrm>
            <a:custGeom>
              <a:avLst/>
              <a:gdLst/>
              <a:ahLst/>
              <a:cxnLst/>
              <a:rect l="l" t="t" r="r" b="b"/>
              <a:pathLst>
                <a:path w="30537" h="31476" extrusionOk="0">
                  <a:moveTo>
                    <a:pt x="10570" y="5245"/>
                  </a:moveTo>
                  <a:cubicBezTo>
                    <a:pt x="10699" y="5245"/>
                    <a:pt x="10854" y="6067"/>
                    <a:pt x="10872" y="7249"/>
                  </a:cubicBezTo>
                  <a:cubicBezTo>
                    <a:pt x="10889" y="8432"/>
                    <a:pt x="10756" y="9260"/>
                    <a:pt x="10626" y="9261"/>
                  </a:cubicBezTo>
                  <a:cubicBezTo>
                    <a:pt x="10498" y="9261"/>
                    <a:pt x="10342" y="8439"/>
                    <a:pt x="10325" y="7257"/>
                  </a:cubicBezTo>
                  <a:cubicBezTo>
                    <a:pt x="10308" y="6076"/>
                    <a:pt x="10440" y="5247"/>
                    <a:pt x="10570" y="5245"/>
                  </a:cubicBezTo>
                  <a:close/>
                  <a:moveTo>
                    <a:pt x="20777" y="5245"/>
                  </a:moveTo>
                  <a:cubicBezTo>
                    <a:pt x="20905" y="5245"/>
                    <a:pt x="21062" y="6067"/>
                    <a:pt x="21078" y="7249"/>
                  </a:cubicBezTo>
                  <a:cubicBezTo>
                    <a:pt x="21095" y="8431"/>
                    <a:pt x="20963" y="9260"/>
                    <a:pt x="20834" y="9261"/>
                  </a:cubicBezTo>
                  <a:cubicBezTo>
                    <a:pt x="20704" y="9261"/>
                    <a:pt x="20549" y="8439"/>
                    <a:pt x="20531" y="7257"/>
                  </a:cubicBezTo>
                  <a:cubicBezTo>
                    <a:pt x="20514" y="6074"/>
                    <a:pt x="20647" y="5247"/>
                    <a:pt x="20777" y="5245"/>
                  </a:cubicBezTo>
                  <a:close/>
                  <a:moveTo>
                    <a:pt x="16847" y="9617"/>
                  </a:moveTo>
                  <a:cubicBezTo>
                    <a:pt x="16947" y="9982"/>
                    <a:pt x="16922" y="10265"/>
                    <a:pt x="16773" y="10463"/>
                  </a:cubicBezTo>
                  <a:cubicBezTo>
                    <a:pt x="16588" y="10704"/>
                    <a:pt x="16262" y="10744"/>
                    <a:pt x="16148" y="10751"/>
                  </a:cubicBezTo>
                  <a:cubicBezTo>
                    <a:pt x="16323" y="10578"/>
                    <a:pt x="16590" y="10202"/>
                    <a:pt x="16847" y="9617"/>
                  </a:cubicBezTo>
                  <a:close/>
                  <a:moveTo>
                    <a:pt x="15679" y="7165"/>
                  </a:moveTo>
                  <a:cubicBezTo>
                    <a:pt x="15896" y="7165"/>
                    <a:pt x="16107" y="7191"/>
                    <a:pt x="16297" y="7234"/>
                  </a:cubicBezTo>
                  <a:cubicBezTo>
                    <a:pt x="15556" y="7266"/>
                    <a:pt x="14399" y="7495"/>
                    <a:pt x="14145" y="8589"/>
                  </a:cubicBezTo>
                  <a:cubicBezTo>
                    <a:pt x="14005" y="9058"/>
                    <a:pt x="14001" y="9572"/>
                    <a:pt x="14133" y="9998"/>
                  </a:cubicBezTo>
                  <a:cubicBezTo>
                    <a:pt x="14234" y="10325"/>
                    <a:pt x="14462" y="10744"/>
                    <a:pt x="14973" y="10959"/>
                  </a:cubicBezTo>
                  <a:cubicBezTo>
                    <a:pt x="14752" y="10927"/>
                    <a:pt x="14542" y="10842"/>
                    <a:pt x="14361" y="10711"/>
                  </a:cubicBezTo>
                  <a:cubicBezTo>
                    <a:pt x="13489" y="10002"/>
                    <a:pt x="13554" y="8570"/>
                    <a:pt x="14195" y="7765"/>
                  </a:cubicBezTo>
                  <a:cubicBezTo>
                    <a:pt x="14581" y="7321"/>
                    <a:pt x="15148" y="7165"/>
                    <a:pt x="15679" y="7165"/>
                  </a:cubicBezTo>
                  <a:close/>
                  <a:moveTo>
                    <a:pt x="18302" y="11523"/>
                  </a:moveTo>
                  <a:lnTo>
                    <a:pt x="18302" y="11523"/>
                  </a:lnTo>
                  <a:cubicBezTo>
                    <a:pt x="18119" y="11848"/>
                    <a:pt x="17906" y="12152"/>
                    <a:pt x="17663" y="12435"/>
                  </a:cubicBezTo>
                  <a:cubicBezTo>
                    <a:pt x="17195" y="12979"/>
                    <a:pt x="16542" y="13506"/>
                    <a:pt x="15769" y="13506"/>
                  </a:cubicBezTo>
                  <a:cubicBezTo>
                    <a:pt x="15403" y="13506"/>
                    <a:pt x="15009" y="13387"/>
                    <a:pt x="14596" y="13094"/>
                  </a:cubicBezTo>
                  <a:cubicBezTo>
                    <a:pt x="14228" y="12835"/>
                    <a:pt x="13858" y="12445"/>
                    <a:pt x="13500" y="11932"/>
                  </a:cubicBezTo>
                  <a:lnTo>
                    <a:pt x="18302" y="11523"/>
                  </a:lnTo>
                  <a:close/>
                  <a:moveTo>
                    <a:pt x="28030" y="10649"/>
                  </a:moveTo>
                  <a:cubicBezTo>
                    <a:pt x="28230" y="10649"/>
                    <a:pt x="28430" y="10674"/>
                    <a:pt x="28623" y="10722"/>
                  </a:cubicBezTo>
                  <a:lnTo>
                    <a:pt x="28573" y="10722"/>
                  </a:lnTo>
                  <a:cubicBezTo>
                    <a:pt x="27596" y="10722"/>
                    <a:pt x="26770" y="11189"/>
                    <a:pt x="26233" y="12047"/>
                  </a:cubicBezTo>
                  <a:lnTo>
                    <a:pt x="26221" y="12067"/>
                  </a:lnTo>
                  <a:lnTo>
                    <a:pt x="26243" y="12072"/>
                  </a:lnTo>
                  <a:cubicBezTo>
                    <a:pt x="26973" y="12220"/>
                    <a:pt x="27529" y="12615"/>
                    <a:pt x="27766" y="13156"/>
                  </a:cubicBezTo>
                  <a:cubicBezTo>
                    <a:pt x="27975" y="13637"/>
                    <a:pt x="27920" y="14186"/>
                    <a:pt x="27604" y="14749"/>
                  </a:cubicBezTo>
                  <a:cubicBezTo>
                    <a:pt x="27661" y="14479"/>
                    <a:pt x="27717" y="14203"/>
                    <a:pt x="27692" y="13931"/>
                  </a:cubicBezTo>
                  <a:cubicBezTo>
                    <a:pt x="27689" y="13026"/>
                    <a:pt x="26767" y="12628"/>
                    <a:pt x="25980" y="12565"/>
                  </a:cubicBezTo>
                  <a:lnTo>
                    <a:pt x="25968" y="12565"/>
                  </a:lnTo>
                  <a:lnTo>
                    <a:pt x="25965" y="12575"/>
                  </a:lnTo>
                  <a:cubicBezTo>
                    <a:pt x="25798" y="12986"/>
                    <a:pt x="25704" y="13422"/>
                    <a:pt x="25684" y="13865"/>
                  </a:cubicBezTo>
                  <a:cubicBezTo>
                    <a:pt x="25645" y="14342"/>
                    <a:pt x="25654" y="14855"/>
                    <a:pt x="25707" y="15433"/>
                  </a:cubicBezTo>
                  <a:cubicBezTo>
                    <a:pt x="25522" y="14898"/>
                    <a:pt x="25426" y="14367"/>
                    <a:pt x="25422" y="13851"/>
                  </a:cubicBezTo>
                  <a:cubicBezTo>
                    <a:pt x="25366" y="12816"/>
                    <a:pt x="25822" y="11759"/>
                    <a:pt x="26582" y="11160"/>
                  </a:cubicBezTo>
                  <a:cubicBezTo>
                    <a:pt x="27012" y="10822"/>
                    <a:pt x="27509" y="10649"/>
                    <a:pt x="28030" y="10649"/>
                  </a:cubicBezTo>
                  <a:close/>
                  <a:moveTo>
                    <a:pt x="9038" y="9913"/>
                  </a:moveTo>
                  <a:cubicBezTo>
                    <a:pt x="10614" y="9913"/>
                    <a:pt x="12024" y="11034"/>
                    <a:pt x="12335" y="12636"/>
                  </a:cubicBezTo>
                  <a:cubicBezTo>
                    <a:pt x="12687" y="14456"/>
                    <a:pt x="11495" y="16220"/>
                    <a:pt x="9677" y="16573"/>
                  </a:cubicBezTo>
                  <a:cubicBezTo>
                    <a:pt x="9657" y="16576"/>
                    <a:pt x="9634" y="16581"/>
                    <a:pt x="9613" y="16584"/>
                  </a:cubicBezTo>
                  <a:lnTo>
                    <a:pt x="9564" y="16591"/>
                  </a:lnTo>
                  <a:lnTo>
                    <a:pt x="9574" y="16609"/>
                  </a:lnTo>
                  <a:cubicBezTo>
                    <a:pt x="9616" y="16693"/>
                    <a:pt x="9657" y="16782"/>
                    <a:pt x="9699" y="16881"/>
                  </a:cubicBezTo>
                  <a:cubicBezTo>
                    <a:pt x="9762" y="17019"/>
                    <a:pt x="9827" y="17210"/>
                    <a:pt x="9884" y="17382"/>
                  </a:cubicBezTo>
                  <a:cubicBezTo>
                    <a:pt x="9897" y="17425"/>
                    <a:pt x="9910" y="17466"/>
                    <a:pt x="9925" y="17503"/>
                  </a:cubicBezTo>
                  <a:cubicBezTo>
                    <a:pt x="9940" y="17560"/>
                    <a:pt x="9962" y="17625"/>
                    <a:pt x="9982" y="17693"/>
                  </a:cubicBezTo>
                  <a:cubicBezTo>
                    <a:pt x="10015" y="17796"/>
                    <a:pt x="10049" y="17904"/>
                    <a:pt x="10075" y="18002"/>
                  </a:cubicBezTo>
                  <a:lnTo>
                    <a:pt x="10080" y="18016"/>
                  </a:lnTo>
                  <a:lnTo>
                    <a:pt x="10094" y="18014"/>
                  </a:lnTo>
                  <a:cubicBezTo>
                    <a:pt x="10185" y="17999"/>
                    <a:pt x="10280" y="17989"/>
                    <a:pt x="10373" y="17984"/>
                  </a:cubicBezTo>
                  <a:cubicBezTo>
                    <a:pt x="10425" y="17980"/>
                    <a:pt x="10476" y="17977"/>
                    <a:pt x="10527" y="17977"/>
                  </a:cubicBezTo>
                  <a:cubicBezTo>
                    <a:pt x="10919" y="17977"/>
                    <a:pt x="11295" y="18113"/>
                    <a:pt x="11625" y="18374"/>
                  </a:cubicBezTo>
                  <a:cubicBezTo>
                    <a:pt x="12011" y="18681"/>
                    <a:pt x="12284" y="19108"/>
                    <a:pt x="12404" y="19587"/>
                  </a:cubicBezTo>
                  <a:cubicBezTo>
                    <a:pt x="12052" y="18718"/>
                    <a:pt x="11379" y="18226"/>
                    <a:pt x="10582" y="18226"/>
                  </a:cubicBezTo>
                  <a:cubicBezTo>
                    <a:pt x="10399" y="18226"/>
                    <a:pt x="10209" y="18252"/>
                    <a:pt x="10015" y="18305"/>
                  </a:cubicBezTo>
                  <a:lnTo>
                    <a:pt x="10000" y="18309"/>
                  </a:lnTo>
                  <a:cubicBezTo>
                    <a:pt x="9990" y="18310"/>
                    <a:pt x="9980" y="18312"/>
                    <a:pt x="9972" y="18314"/>
                  </a:cubicBezTo>
                  <a:cubicBezTo>
                    <a:pt x="9967" y="18314"/>
                    <a:pt x="9962" y="18314"/>
                    <a:pt x="9958" y="18314"/>
                  </a:cubicBezTo>
                  <a:cubicBezTo>
                    <a:pt x="9925" y="18314"/>
                    <a:pt x="9894" y="18304"/>
                    <a:pt x="9869" y="18284"/>
                  </a:cubicBezTo>
                  <a:cubicBezTo>
                    <a:pt x="9839" y="18262"/>
                    <a:pt x="9821" y="18229"/>
                    <a:pt x="9817" y="18192"/>
                  </a:cubicBezTo>
                  <a:cubicBezTo>
                    <a:pt x="9816" y="18177"/>
                    <a:pt x="9817" y="18164"/>
                    <a:pt x="9821" y="18151"/>
                  </a:cubicBezTo>
                  <a:lnTo>
                    <a:pt x="9821" y="18147"/>
                  </a:lnTo>
                  <a:lnTo>
                    <a:pt x="9819" y="18139"/>
                  </a:lnTo>
                  <a:cubicBezTo>
                    <a:pt x="9789" y="18042"/>
                    <a:pt x="9739" y="17909"/>
                    <a:pt x="9696" y="17793"/>
                  </a:cubicBezTo>
                  <a:cubicBezTo>
                    <a:pt x="9671" y="17723"/>
                    <a:pt x="9646" y="17658"/>
                    <a:pt x="9627" y="17605"/>
                  </a:cubicBezTo>
                  <a:lnTo>
                    <a:pt x="9598" y="17521"/>
                  </a:lnTo>
                  <a:cubicBezTo>
                    <a:pt x="9536" y="17357"/>
                    <a:pt x="9461" y="17152"/>
                    <a:pt x="9393" y="17017"/>
                  </a:cubicBezTo>
                  <a:cubicBezTo>
                    <a:pt x="9255" y="16723"/>
                    <a:pt x="9032" y="16301"/>
                    <a:pt x="8707" y="16025"/>
                  </a:cubicBezTo>
                  <a:cubicBezTo>
                    <a:pt x="8519" y="15874"/>
                    <a:pt x="8325" y="15797"/>
                    <a:pt x="8136" y="15797"/>
                  </a:cubicBezTo>
                  <a:cubicBezTo>
                    <a:pt x="8081" y="15797"/>
                    <a:pt x="8027" y="15804"/>
                    <a:pt x="7973" y="15817"/>
                  </a:cubicBezTo>
                  <a:cubicBezTo>
                    <a:pt x="7702" y="15885"/>
                    <a:pt x="7465" y="16122"/>
                    <a:pt x="7321" y="16465"/>
                  </a:cubicBezTo>
                  <a:cubicBezTo>
                    <a:pt x="7277" y="16599"/>
                    <a:pt x="7242" y="16737"/>
                    <a:pt x="7217" y="16877"/>
                  </a:cubicBezTo>
                  <a:lnTo>
                    <a:pt x="7204" y="16851"/>
                  </a:lnTo>
                  <a:lnTo>
                    <a:pt x="7201" y="16911"/>
                  </a:lnTo>
                  <a:cubicBezTo>
                    <a:pt x="7168" y="17590"/>
                    <a:pt x="7261" y="18610"/>
                    <a:pt x="7883" y="19637"/>
                  </a:cubicBezTo>
                  <a:cubicBezTo>
                    <a:pt x="7650" y="19454"/>
                    <a:pt x="6871" y="18711"/>
                    <a:pt x="6930" y="17057"/>
                  </a:cubicBezTo>
                  <a:lnTo>
                    <a:pt x="6930" y="17050"/>
                  </a:lnTo>
                  <a:cubicBezTo>
                    <a:pt x="6835" y="16777"/>
                    <a:pt x="6662" y="16420"/>
                    <a:pt x="6568" y="16232"/>
                  </a:cubicBezTo>
                  <a:cubicBezTo>
                    <a:pt x="6339" y="15770"/>
                    <a:pt x="5974" y="15200"/>
                    <a:pt x="5531" y="15091"/>
                  </a:cubicBezTo>
                  <a:cubicBezTo>
                    <a:pt x="5483" y="15080"/>
                    <a:pt x="5433" y="15073"/>
                    <a:pt x="5383" y="15073"/>
                  </a:cubicBezTo>
                  <a:cubicBezTo>
                    <a:pt x="5240" y="15073"/>
                    <a:pt x="5099" y="15125"/>
                    <a:pt x="4959" y="15226"/>
                  </a:cubicBezTo>
                  <a:lnTo>
                    <a:pt x="4956" y="15228"/>
                  </a:lnTo>
                  <a:lnTo>
                    <a:pt x="4954" y="15231"/>
                  </a:lnTo>
                  <a:cubicBezTo>
                    <a:pt x="4749" y="15684"/>
                    <a:pt x="4150" y="17288"/>
                    <a:pt x="4962" y="19111"/>
                  </a:cubicBezTo>
                  <a:cubicBezTo>
                    <a:pt x="4851" y="18998"/>
                    <a:pt x="4601" y="18700"/>
                    <a:pt x="4436" y="18189"/>
                  </a:cubicBezTo>
                  <a:cubicBezTo>
                    <a:pt x="4165" y="17357"/>
                    <a:pt x="4252" y="16323"/>
                    <a:pt x="4681" y="15201"/>
                  </a:cubicBezTo>
                  <a:lnTo>
                    <a:pt x="4684" y="15190"/>
                  </a:lnTo>
                  <a:lnTo>
                    <a:pt x="4676" y="15183"/>
                  </a:lnTo>
                  <a:cubicBezTo>
                    <a:pt x="4481" y="15015"/>
                    <a:pt x="4281" y="14929"/>
                    <a:pt x="4081" y="14929"/>
                  </a:cubicBezTo>
                  <a:cubicBezTo>
                    <a:pt x="4055" y="14929"/>
                    <a:pt x="4029" y="14930"/>
                    <a:pt x="4004" y="14933"/>
                  </a:cubicBezTo>
                  <a:cubicBezTo>
                    <a:pt x="3762" y="14962"/>
                    <a:pt x="3529" y="15113"/>
                    <a:pt x="3323" y="15376"/>
                  </a:cubicBezTo>
                  <a:lnTo>
                    <a:pt x="3335" y="15353"/>
                  </a:lnTo>
                  <a:cubicBezTo>
                    <a:pt x="3521" y="15009"/>
                    <a:pt x="3827" y="14819"/>
                    <a:pt x="4164" y="14819"/>
                  </a:cubicBezTo>
                  <a:cubicBezTo>
                    <a:pt x="4277" y="14819"/>
                    <a:pt x="4394" y="14841"/>
                    <a:pt x="4511" y="14885"/>
                  </a:cubicBezTo>
                  <a:lnTo>
                    <a:pt x="4520" y="14887"/>
                  </a:lnTo>
                  <a:cubicBezTo>
                    <a:pt x="4533" y="14890"/>
                    <a:pt x="4546" y="14893"/>
                    <a:pt x="4560" y="14898"/>
                  </a:cubicBezTo>
                  <a:lnTo>
                    <a:pt x="4578" y="14903"/>
                  </a:lnTo>
                  <a:lnTo>
                    <a:pt x="4578" y="14883"/>
                  </a:lnTo>
                  <a:cubicBezTo>
                    <a:pt x="4586" y="14600"/>
                    <a:pt x="4579" y="14316"/>
                    <a:pt x="4558" y="14035"/>
                  </a:cubicBezTo>
                  <a:cubicBezTo>
                    <a:pt x="4538" y="13592"/>
                    <a:pt x="4443" y="13154"/>
                    <a:pt x="4277" y="12745"/>
                  </a:cubicBezTo>
                  <a:lnTo>
                    <a:pt x="4272" y="12733"/>
                  </a:lnTo>
                  <a:lnTo>
                    <a:pt x="4260" y="12733"/>
                  </a:lnTo>
                  <a:cubicBezTo>
                    <a:pt x="3473" y="12798"/>
                    <a:pt x="2552" y="13194"/>
                    <a:pt x="2549" y="14098"/>
                  </a:cubicBezTo>
                  <a:cubicBezTo>
                    <a:pt x="2522" y="14371"/>
                    <a:pt x="2581" y="14649"/>
                    <a:pt x="2637" y="14917"/>
                  </a:cubicBezTo>
                  <a:cubicBezTo>
                    <a:pt x="2321" y="14354"/>
                    <a:pt x="2264" y="13805"/>
                    <a:pt x="2476" y="13324"/>
                  </a:cubicBezTo>
                  <a:cubicBezTo>
                    <a:pt x="2712" y="12783"/>
                    <a:pt x="3266" y="12389"/>
                    <a:pt x="3999" y="12240"/>
                  </a:cubicBezTo>
                  <a:lnTo>
                    <a:pt x="4020" y="12235"/>
                  </a:lnTo>
                  <a:lnTo>
                    <a:pt x="4009" y="12217"/>
                  </a:lnTo>
                  <a:cubicBezTo>
                    <a:pt x="3471" y="11357"/>
                    <a:pt x="2645" y="10891"/>
                    <a:pt x="1670" y="10891"/>
                  </a:cubicBezTo>
                  <a:lnTo>
                    <a:pt x="1619" y="10891"/>
                  </a:lnTo>
                  <a:cubicBezTo>
                    <a:pt x="1818" y="10842"/>
                    <a:pt x="2017" y="10817"/>
                    <a:pt x="2212" y="10817"/>
                  </a:cubicBezTo>
                  <a:cubicBezTo>
                    <a:pt x="2733" y="10817"/>
                    <a:pt x="3230" y="10990"/>
                    <a:pt x="3659" y="11328"/>
                  </a:cubicBezTo>
                  <a:cubicBezTo>
                    <a:pt x="4420" y="11927"/>
                    <a:pt x="4876" y="12984"/>
                    <a:pt x="4819" y="14021"/>
                  </a:cubicBezTo>
                  <a:cubicBezTo>
                    <a:pt x="4816" y="14334"/>
                    <a:pt x="4781" y="14645"/>
                    <a:pt x="4714" y="14950"/>
                  </a:cubicBezTo>
                  <a:lnTo>
                    <a:pt x="4713" y="14962"/>
                  </a:lnTo>
                  <a:lnTo>
                    <a:pt x="4723" y="14967"/>
                  </a:lnTo>
                  <a:lnTo>
                    <a:pt x="4734" y="14973"/>
                  </a:lnTo>
                  <a:cubicBezTo>
                    <a:pt x="4739" y="14975"/>
                    <a:pt x="4743" y="14977"/>
                    <a:pt x="4748" y="14980"/>
                  </a:cubicBezTo>
                  <a:cubicBezTo>
                    <a:pt x="4783" y="15000"/>
                    <a:pt x="4817" y="15022"/>
                    <a:pt x="4851" y="15046"/>
                  </a:cubicBezTo>
                  <a:lnTo>
                    <a:pt x="4859" y="15055"/>
                  </a:lnTo>
                  <a:lnTo>
                    <a:pt x="4869" y="15046"/>
                  </a:lnTo>
                  <a:cubicBezTo>
                    <a:pt x="5063" y="14901"/>
                    <a:pt x="5258" y="14828"/>
                    <a:pt x="5454" y="14828"/>
                  </a:cubicBezTo>
                  <a:cubicBezTo>
                    <a:pt x="5740" y="14828"/>
                    <a:pt x="6027" y="14981"/>
                    <a:pt x="6314" y="15288"/>
                  </a:cubicBezTo>
                  <a:lnTo>
                    <a:pt x="6337" y="15266"/>
                  </a:lnTo>
                  <a:cubicBezTo>
                    <a:pt x="6039" y="14865"/>
                    <a:pt x="5836" y="14401"/>
                    <a:pt x="5741" y="13910"/>
                  </a:cubicBezTo>
                  <a:cubicBezTo>
                    <a:pt x="5390" y="12092"/>
                    <a:pt x="6582" y="10326"/>
                    <a:pt x="8399" y="9975"/>
                  </a:cubicBezTo>
                  <a:cubicBezTo>
                    <a:pt x="8614" y="9934"/>
                    <a:pt x="8828" y="9913"/>
                    <a:pt x="9038" y="9913"/>
                  </a:cubicBezTo>
                  <a:close/>
                  <a:moveTo>
                    <a:pt x="21759" y="9907"/>
                  </a:moveTo>
                  <a:cubicBezTo>
                    <a:pt x="23334" y="9907"/>
                    <a:pt x="24743" y="11023"/>
                    <a:pt x="25053" y="12627"/>
                  </a:cubicBezTo>
                  <a:cubicBezTo>
                    <a:pt x="25334" y="14075"/>
                    <a:pt x="24617" y="15561"/>
                    <a:pt x="23309" y="16242"/>
                  </a:cubicBezTo>
                  <a:lnTo>
                    <a:pt x="23285" y="16255"/>
                  </a:lnTo>
                  <a:lnTo>
                    <a:pt x="23309" y="16270"/>
                  </a:lnTo>
                  <a:cubicBezTo>
                    <a:pt x="23537" y="16413"/>
                    <a:pt x="23713" y="16626"/>
                    <a:pt x="23811" y="16877"/>
                  </a:cubicBezTo>
                  <a:cubicBezTo>
                    <a:pt x="23826" y="16909"/>
                    <a:pt x="23838" y="16939"/>
                    <a:pt x="23848" y="16969"/>
                  </a:cubicBezTo>
                  <a:lnTo>
                    <a:pt x="23869" y="17022"/>
                  </a:lnTo>
                  <a:lnTo>
                    <a:pt x="23884" y="16990"/>
                  </a:lnTo>
                  <a:cubicBezTo>
                    <a:pt x="24172" y="16397"/>
                    <a:pt x="24724" y="15490"/>
                    <a:pt x="25422" y="15490"/>
                  </a:cubicBezTo>
                  <a:cubicBezTo>
                    <a:pt x="25519" y="15490"/>
                    <a:pt x="25619" y="15507"/>
                    <a:pt x="25722" y="15546"/>
                  </a:cubicBezTo>
                  <a:lnTo>
                    <a:pt x="25730" y="15549"/>
                  </a:lnTo>
                  <a:cubicBezTo>
                    <a:pt x="25838" y="15592"/>
                    <a:pt x="25942" y="15652"/>
                    <a:pt x="26033" y="15726"/>
                  </a:cubicBezTo>
                  <a:lnTo>
                    <a:pt x="26043" y="15734"/>
                  </a:lnTo>
                  <a:lnTo>
                    <a:pt x="26053" y="15726"/>
                  </a:lnTo>
                  <a:cubicBezTo>
                    <a:pt x="26256" y="15563"/>
                    <a:pt x="26485" y="15478"/>
                    <a:pt x="26712" y="15478"/>
                  </a:cubicBezTo>
                  <a:cubicBezTo>
                    <a:pt x="26771" y="15478"/>
                    <a:pt x="26830" y="15484"/>
                    <a:pt x="26889" y="15496"/>
                  </a:cubicBezTo>
                  <a:cubicBezTo>
                    <a:pt x="27160" y="15551"/>
                    <a:pt x="27393" y="15734"/>
                    <a:pt x="27544" y="16012"/>
                  </a:cubicBezTo>
                  <a:lnTo>
                    <a:pt x="27554" y="16032"/>
                  </a:lnTo>
                  <a:cubicBezTo>
                    <a:pt x="27360" y="15784"/>
                    <a:pt x="27140" y="15634"/>
                    <a:pt x="26910" y="15597"/>
                  </a:cubicBezTo>
                  <a:cubicBezTo>
                    <a:pt x="26871" y="15591"/>
                    <a:pt x="26832" y="15588"/>
                    <a:pt x="26794" y="15588"/>
                  </a:cubicBezTo>
                  <a:cubicBezTo>
                    <a:pt x="26603" y="15588"/>
                    <a:pt x="26413" y="15666"/>
                    <a:pt x="26228" y="15820"/>
                  </a:cubicBezTo>
                  <a:lnTo>
                    <a:pt x="26220" y="15827"/>
                  </a:lnTo>
                  <a:lnTo>
                    <a:pt x="26223" y="15837"/>
                  </a:lnTo>
                  <a:cubicBezTo>
                    <a:pt x="26677" y="16984"/>
                    <a:pt x="26774" y="18039"/>
                    <a:pt x="26506" y="18890"/>
                  </a:cubicBezTo>
                  <a:cubicBezTo>
                    <a:pt x="26341" y="19412"/>
                    <a:pt x="26086" y="19715"/>
                    <a:pt x="25973" y="19830"/>
                  </a:cubicBezTo>
                  <a:cubicBezTo>
                    <a:pt x="26819" y="17933"/>
                    <a:pt x="26121" y="16247"/>
                    <a:pt x="25970" y="15925"/>
                  </a:cubicBezTo>
                  <a:lnTo>
                    <a:pt x="25967" y="15920"/>
                  </a:lnTo>
                  <a:cubicBezTo>
                    <a:pt x="25812" y="15795"/>
                    <a:pt x="25653" y="15732"/>
                    <a:pt x="25494" y="15732"/>
                  </a:cubicBezTo>
                  <a:cubicBezTo>
                    <a:pt x="25451" y="15732"/>
                    <a:pt x="25407" y="15736"/>
                    <a:pt x="25364" y="15746"/>
                  </a:cubicBezTo>
                  <a:cubicBezTo>
                    <a:pt x="24915" y="15844"/>
                    <a:pt x="24544" y="16423"/>
                    <a:pt x="24312" y="16891"/>
                  </a:cubicBezTo>
                  <a:cubicBezTo>
                    <a:pt x="24192" y="17130"/>
                    <a:pt x="24087" y="17377"/>
                    <a:pt x="23999" y="17630"/>
                  </a:cubicBezTo>
                  <a:lnTo>
                    <a:pt x="23999" y="17633"/>
                  </a:lnTo>
                  <a:lnTo>
                    <a:pt x="23999" y="17636"/>
                  </a:lnTo>
                  <a:cubicBezTo>
                    <a:pt x="24107" y="19390"/>
                    <a:pt x="23292" y="20168"/>
                    <a:pt x="23052" y="20356"/>
                  </a:cubicBezTo>
                  <a:cubicBezTo>
                    <a:pt x="23675" y="19329"/>
                    <a:pt x="23768" y="18309"/>
                    <a:pt x="23735" y="17628"/>
                  </a:cubicBezTo>
                  <a:lnTo>
                    <a:pt x="23731" y="17570"/>
                  </a:lnTo>
                  <a:lnTo>
                    <a:pt x="23718" y="17596"/>
                  </a:lnTo>
                  <a:cubicBezTo>
                    <a:pt x="23695" y="17466"/>
                    <a:pt x="23663" y="17340"/>
                    <a:pt x="23625" y="17213"/>
                  </a:cubicBezTo>
                  <a:cubicBezTo>
                    <a:pt x="23472" y="16837"/>
                    <a:pt x="23202" y="16566"/>
                    <a:pt x="22906" y="16489"/>
                  </a:cubicBezTo>
                  <a:cubicBezTo>
                    <a:pt x="22846" y="16474"/>
                    <a:pt x="22786" y="16466"/>
                    <a:pt x="22726" y="16466"/>
                  </a:cubicBezTo>
                  <a:cubicBezTo>
                    <a:pt x="22540" y="16466"/>
                    <a:pt x="22352" y="16540"/>
                    <a:pt x="22172" y="16684"/>
                  </a:cubicBezTo>
                  <a:cubicBezTo>
                    <a:pt x="21847" y="16961"/>
                    <a:pt x="21624" y="17382"/>
                    <a:pt x="21486" y="17675"/>
                  </a:cubicBezTo>
                  <a:cubicBezTo>
                    <a:pt x="21416" y="17811"/>
                    <a:pt x="21341" y="18016"/>
                    <a:pt x="21281" y="18180"/>
                  </a:cubicBezTo>
                  <a:lnTo>
                    <a:pt x="21251" y="18264"/>
                  </a:lnTo>
                  <a:cubicBezTo>
                    <a:pt x="21233" y="18317"/>
                    <a:pt x="21208" y="18384"/>
                    <a:pt x="21181" y="18452"/>
                  </a:cubicBezTo>
                  <a:cubicBezTo>
                    <a:pt x="21138" y="18568"/>
                    <a:pt x="21090" y="18701"/>
                    <a:pt x="21058" y="18800"/>
                  </a:cubicBezTo>
                  <a:lnTo>
                    <a:pt x="21058" y="18803"/>
                  </a:lnTo>
                  <a:lnTo>
                    <a:pt x="21058" y="18806"/>
                  </a:lnTo>
                  <a:cubicBezTo>
                    <a:pt x="21062" y="18820"/>
                    <a:pt x="21062" y="18835"/>
                    <a:pt x="21062" y="18848"/>
                  </a:cubicBezTo>
                  <a:cubicBezTo>
                    <a:pt x="21057" y="18885"/>
                    <a:pt x="21038" y="18918"/>
                    <a:pt x="21008" y="18941"/>
                  </a:cubicBezTo>
                  <a:cubicBezTo>
                    <a:pt x="20985" y="18960"/>
                    <a:pt x="20954" y="18971"/>
                    <a:pt x="20924" y="18971"/>
                  </a:cubicBezTo>
                  <a:cubicBezTo>
                    <a:pt x="20918" y="18971"/>
                    <a:pt x="20911" y="18970"/>
                    <a:pt x="20905" y="18969"/>
                  </a:cubicBezTo>
                  <a:cubicBezTo>
                    <a:pt x="20895" y="18969"/>
                    <a:pt x="20885" y="18968"/>
                    <a:pt x="20877" y="18964"/>
                  </a:cubicBezTo>
                  <a:lnTo>
                    <a:pt x="20865" y="18963"/>
                  </a:lnTo>
                  <a:cubicBezTo>
                    <a:pt x="20671" y="18909"/>
                    <a:pt x="20480" y="18883"/>
                    <a:pt x="20297" y="18883"/>
                  </a:cubicBezTo>
                  <a:cubicBezTo>
                    <a:pt x="19504" y="18883"/>
                    <a:pt x="18833" y="19371"/>
                    <a:pt x="18479" y="20234"/>
                  </a:cubicBezTo>
                  <a:cubicBezTo>
                    <a:pt x="18695" y="19399"/>
                    <a:pt x="19410" y="18634"/>
                    <a:pt x="20350" y="18633"/>
                  </a:cubicBezTo>
                  <a:lnTo>
                    <a:pt x="20350" y="18633"/>
                  </a:lnTo>
                  <a:cubicBezTo>
                    <a:pt x="20402" y="18633"/>
                    <a:pt x="20453" y="18635"/>
                    <a:pt x="20506" y="18640"/>
                  </a:cubicBezTo>
                  <a:cubicBezTo>
                    <a:pt x="20599" y="18645"/>
                    <a:pt x="20692" y="18655"/>
                    <a:pt x="20785" y="18670"/>
                  </a:cubicBezTo>
                  <a:lnTo>
                    <a:pt x="20799" y="18671"/>
                  </a:lnTo>
                  <a:lnTo>
                    <a:pt x="20802" y="18658"/>
                  </a:lnTo>
                  <a:cubicBezTo>
                    <a:pt x="20829" y="18560"/>
                    <a:pt x="20864" y="18450"/>
                    <a:pt x="20895" y="18347"/>
                  </a:cubicBezTo>
                  <a:cubicBezTo>
                    <a:pt x="20917" y="18279"/>
                    <a:pt x="20937" y="18215"/>
                    <a:pt x="20953" y="18159"/>
                  </a:cubicBezTo>
                  <a:cubicBezTo>
                    <a:pt x="20965" y="18122"/>
                    <a:pt x="20980" y="18079"/>
                    <a:pt x="20995" y="18036"/>
                  </a:cubicBezTo>
                  <a:cubicBezTo>
                    <a:pt x="21050" y="17866"/>
                    <a:pt x="21115" y="17673"/>
                    <a:pt x="21178" y="17536"/>
                  </a:cubicBezTo>
                  <a:cubicBezTo>
                    <a:pt x="21308" y="17238"/>
                    <a:pt x="21463" y="16926"/>
                    <a:pt x="21696" y="16646"/>
                  </a:cubicBezTo>
                  <a:lnTo>
                    <a:pt x="21717" y="16623"/>
                  </a:lnTo>
                  <a:lnTo>
                    <a:pt x="21684" y="16623"/>
                  </a:lnTo>
                  <a:cubicBezTo>
                    <a:pt x="20115" y="16591"/>
                    <a:pt x="18758" y="15448"/>
                    <a:pt x="18460" y="13903"/>
                  </a:cubicBezTo>
                  <a:cubicBezTo>
                    <a:pt x="18107" y="12086"/>
                    <a:pt x="19301" y="10321"/>
                    <a:pt x="21118" y="9969"/>
                  </a:cubicBezTo>
                  <a:cubicBezTo>
                    <a:pt x="21333" y="9927"/>
                    <a:pt x="21548" y="9907"/>
                    <a:pt x="21759" y="9907"/>
                  </a:cubicBezTo>
                  <a:close/>
                  <a:moveTo>
                    <a:pt x="16768" y="1"/>
                  </a:moveTo>
                  <a:lnTo>
                    <a:pt x="16753" y="24"/>
                  </a:lnTo>
                  <a:cubicBezTo>
                    <a:pt x="15135" y="2742"/>
                    <a:pt x="12037" y="4543"/>
                    <a:pt x="8467" y="4839"/>
                  </a:cubicBezTo>
                  <a:lnTo>
                    <a:pt x="8462" y="4839"/>
                  </a:lnTo>
                  <a:lnTo>
                    <a:pt x="8459" y="4842"/>
                  </a:lnTo>
                  <a:cubicBezTo>
                    <a:pt x="8261" y="4994"/>
                    <a:pt x="8111" y="5120"/>
                    <a:pt x="8018" y="5202"/>
                  </a:cubicBezTo>
                  <a:cubicBezTo>
                    <a:pt x="8000" y="5219"/>
                    <a:pt x="7975" y="5228"/>
                    <a:pt x="7951" y="5228"/>
                  </a:cubicBezTo>
                  <a:cubicBezTo>
                    <a:pt x="7933" y="5228"/>
                    <a:pt x="7915" y="5223"/>
                    <a:pt x="7900" y="5213"/>
                  </a:cubicBezTo>
                  <a:cubicBezTo>
                    <a:pt x="7858" y="5190"/>
                    <a:pt x="7840" y="5144"/>
                    <a:pt x="7852" y="5099"/>
                  </a:cubicBezTo>
                  <a:cubicBezTo>
                    <a:pt x="7867" y="5029"/>
                    <a:pt x="7888" y="4960"/>
                    <a:pt x="7912" y="4894"/>
                  </a:cubicBezTo>
                  <a:lnTo>
                    <a:pt x="7918" y="4872"/>
                  </a:lnTo>
                  <a:lnTo>
                    <a:pt x="7897" y="4872"/>
                  </a:lnTo>
                  <a:cubicBezTo>
                    <a:pt x="7707" y="4881"/>
                    <a:pt x="7547" y="4884"/>
                    <a:pt x="7397" y="4884"/>
                  </a:cubicBezTo>
                  <a:cubicBezTo>
                    <a:pt x="6269" y="4884"/>
                    <a:pt x="5302" y="4771"/>
                    <a:pt x="4260" y="4516"/>
                  </a:cubicBezTo>
                  <a:lnTo>
                    <a:pt x="4243" y="4511"/>
                  </a:lnTo>
                  <a:lnTo>
                    <a:pt x="4242" y="4529"/>
                  </a:lnTo>
                  <a:cubicBezTo>
                    <a:pt x="4075" y="6012"/>
                    <a:pt x="4057" y="7509"/>
                    <a:pt x="4187" y="8995"/>
                  </a:cubicBezTo>
                  <a:cubicBezTo>
                    <a:pt x="4059" y="8982"/>
                    <a:pt x="3929" y="8975"/>
                    <a:pt x="3799" y="8973"/>
                  </a:cubicBezTo>
                  <a:cubicBezTo>
                    <a:pt x="1705" y="8973"/>
                    <a:pt x="2" y="10678"/>
                    <a:pt x="2" y="12771"/>
                  </a:cubicBezTo>
                  <a:cubicBezTo>
                    <a:pt x="1" y="14541"/>
                    <a:pt x="1222" y="16077"/>
                    <a:pt x="2947" y="16475"/>
                  </a:cubicBezTo>
                  <a:cubicBezTo>
                    <a:pt x="2506" y="18342"/>
                    <a:pt x="3083" y="19609"/>
                    <a:pt x="3647" y="20343"/>
                  </a:cubicBezTo>
                  <a:cubicBezTo>
                    <a:pt x="4217" y="21085"/>
                    <a:pt x="4886" y="21448"/>
                    <a:pt x="4982" y="21498"/>
                  </a:cubicBezTo>
                  <a:cubicBezTo>
                    <a:pt x="4416" y="23337"/>
                    <a:pt x="4145" y="24939"/>
                    <a:pt x="4175" y="26261"/>
                  </a:cubicBezTo>
                  <a:cubicBezTo>
                    <a:pt x="4212" y="27829"/>
                    <a:pt x="4668" y="29015"/>
                    <a:pt x="5528" y="29791"/>
                  </a:cubicBezTo>
                  <a:cubicBezTo>
                    <a:pt x="6509" y="30674"/>
                    <a:pt x="7748" y="30758"/>
                    <a:pt x="8179" y="30758"/>
                  </a:cubicBezTo>
                  <a:cubicBezTo>
                    <a:pt x="8277" y="30758"/>
                    <a:pt x="8333" y="30753"/>
                    <a:pt x="8336" y="30753"/>
                  </a:cubicBezTo>
                  <a:cubicBezTo>
                    <a:pt x="9636" y="30638"/>
                    <a:pt x="10673" y="30102"/>
                    <a:pt x="11420" y="29160"/>
                  </a:cubicBezTo>
                  <a:cubicBezTo>
                    <a:pt x="13231" y="26878"/>
                    <a:pt x="12968" y="22731"/>
                    <a:pt x="12647" y="20447"/>
                  </a:cubicBezTo>
                  <a:lnTo>
                    <a:pt x="12647" y="20447"/>
                  </a:lnTo>
                  <a:cubicBezTo>
                    <a:pt x="12968" y="20512"/>
                    <a:pt x="13297" y="20564"/>
                    <a:pt x="13627" y="20604"/>
                  </a:cubicBezTo>
                  <a:cubicBezTo>
                    <a:pt x="14158" y="20667"/>
                    <a:pt x="14710" y="20698"/>
                    <a:pt x="15280" y="20698"/>
                  </a:cubicBezTo>
                  <a:cubicBezTo>
                    <a:pt x="16063" y="20698"/>
                    <a:pt x="16880" y="20639"/>
                    <a:pt x="17725" y="20521"/>
                  </a:cubicBezTo>
                  <a:cubicBezTo>
                    <a:pt x="17928" y="20494"/>
                    <a:pt x="18146" y="20461"/>
                    <a:pt x="18410" y="20416"/>
                  </a:cubicBezTo>
                  <a:lnTo>
                    <a:pt x="18410" y="20416"/>
                  </a:lnTo>
                  <a:lnTo>
                    <a:pt x="18404" y="20436"/>
                  </a:lnTo>
                  <a:cubicBezTo>
                    <a:pt x="18067" y="22405"/>
                    <a:pt x="17497" y="27258"/>
                    <a:pt x="19474" y="29824"/>
                  </a:cubicBezTo>
                  <a:cubicBezTo>
                    <a:pt x="20226" y="30800"/>
                    <a:pt x="21276" y="31354"/>
                    <a:pt x="22600" y="31470"/>
                  </a:cubicBezTo>
                  <a:cubicBezTo>
                    <a:pt x="22603" y="31470"/>
                    <a:pt x="22656" y="31475"/>
                    <a:pt x="22751" y="31475"/>
                  </a:cubicBezTo>
                  <a:cubicBezTo>
                    <a:pt x="23180" y="31475"/>
                    <a:pt x="24442" y="31392"/>
                    <a:pt x="25429" y="30487"/>
                  </a:cubicBezTo>
                  <a:cubicBezTo>
                    <a:pt x="26304" y="29685"/>
                    <a:pt x="26752" y="28451"/>
                    <a:pt x="26762" y="26820"/>
                  </a:cubicBezTo>
                  <a:cubicBezTo>
                    <a:pt x="26769" y="25529"/>
                    <a:pt x="26497" y="23979"/>
                    <a:pt x="25953" y="22215"/>
                  </a:cubicBezTo>
                  <a:cubicBezTo>
                    <a:pt x="26058" y="22160"/>
                    <a:pt x="26844" y="21734"/>
                    <a:pt x="27441" y="20848"/>
                  </a:cubicBezTo>
                  <a:cubicBezTo>
                    <a:pt x="28029" y="19976"/>
                    <a:pt x="28550" y="18467"/>
                    <a:pt x="27691" y="16228"/>
                  </a:cubicBezTo>
                  <a:cubicBezTo>
                    <a:pt x="29483" y="15576"/>
                    <a:pt x="30537" y="13717"/>
                    <a:pt x="30174" y="11844"/>
                  </a:cubicBezTo>
                  <a:lnTo>
                    <a:pt x="30172" y="11844"/>
                  </a:lnTo>
                  <a:cubicBezTo>
                    <a:pt x="29931" y="10606"/>
                    <a:pt x="29102" y="9564"/>
                    <a:pt x="27952" y="9046"/>
                  </a:cubicBezTo>
                  <a:cubicBezTo>
                    <a:pt x="28085" y="8015"/>
                    <a:pt x="28149" y="6976"/>
                    <a:pt x="28140" y="5936"/>
                  </a:cubicBezTo>
                  <a:cubicBezTo>
                    <a:pt x="28139" y="5708"/>
                    <a:pt x="28132" y="5470"/>
                    <a:pt x="28119" y="5167"/>
                  </a:cubicBezTo>
                  <a:lnTo>
                    <a:pt x="28119" y="5150"/>
                  </a:lnTo>
                  <a:lnTo>
                    <a:pt x="28102" y="5152"/>
                  </a:lnTo>
                  <a:cubicBezTo>
                    <a:pt x="27488" y="5237"/>
                    <a:pt x="26869" y="5278"/>
                    <a:pt x="26248" y="5278"/>
                  </a:cubicBezTo>
                  <a:cubicBezTo>
                    <a:pt x="26241" y="5278"/>
                    <a:pt x="26233" y="5278"/>
                    <a:pt x="26226" y="5278"/>
                  </a:cubicBezTo>
                  <a:cubicBezTo>
                    <a:pt x="25273" y="5278"/>
                    <a:pt x="24323" y="5169"/>
                    <a:pt x="23395" y="4952"/>
                  </a:cubicBezTo>
                  <a:lnTo>
                    <a:pt x="23368" y="4945"/>
                  </a:lnTo>
                  <a:lnTo>
                    <a:pt x="23377" y="4972"/>
                  </a:lnTo>
                  <a:cubicBezTo>
                    <a:pt x="23400" y="5040"/>
                    <a:pt x="23415" y="5095"/>
                    <a:pt x="23428" y="5149"/>
                  </a:cubicBezTo>
                  <a:cubicBezTo>
                    <a:pt x="23440" y="5193"/>
                    <a:pt x="23420" y="5240"/>
                    <a:pt x="23380" y="5265"/>
                  </a:cubicBezTo>
                  <a:cubicBezTo>
                    <a:pt x="23364" y="5275"/>
                    <a:pt x="23346" y="5280"/>
                    <a:pt x="23328" y="5280"/>
                  </a:cubicBezTo>
                  <a:cubicBezTo>
                    <a:pt x="23304" y="5280"/>
                    <a:pt x="23280" y="5271"/>
                    <a:pt x="23260" y="5253"/>
                  </a:cubicBezTo>
                  <a:cubicBezTo>
                    <a:pt x="23124" y="5132"/>
                    <a:pt x="22901" y="4945"/>
                    <a:pt x="22613" y="4741"/>
                  </a:cubicBezTo>
                  <a:lnTo>
                    <a:pt x="22610" y="4737"/>
                  </a:lnTo>
                  <a:cubicBezTo>
                    <a:pt x="21749" y="4473"/>
                    <a:pt x="20925" y="4102"/>
                    <a:pt x="20158" y="3632"/>
                  </a:cubicBezTo>
                  <a:lnTo>
                    <a:pt x="20151" y="3631"/>
                  </a:lnTo>
                  <a:cubicBezTo>
                    <a:pt x="20085" y="3617"/>
                    <a:pt x="20005" y="3606"/>
                    <a:pt x="19925" y="3596"/>
                  </a:cubicBezTo>
                  <a:cubicBezTo>
                    <a:pt x="19892" y="3592"/>
                    <a:pt x="19862" y="3572"/>
                    <a:pt x="19845" y="3542"/>
                  </a:cubicBezTo>
                  <a:cubicBezTo>
                    <a:pt x="19828" y="3512"/>
                    <a:pt x="19828" y="3478"/>
                    <a:pt x="19842" y="3446"/>
                  </a:cubicBezTo>
                  <a:lnTo>
                    <a:pt x="19848" y="3434"/>
                  </a:lnTo>
                  <a:lnTo>
                    <a:pt x="19837" y="3426"/>
                  </a:lnTo>
                  <a:cubicBezTo>
                    <a:pt x="18509" y="2539"/>
                    <a:pt x="17452" y="1362"/>
                    <a:pt x="16779" y="26"/>
                  </a:cubicBezTo>
                  <a:lnTo>
                    <a:pt x="16768" y="1"/>
                  </a:lnTo>
                  <a:close/>
                </a:path>
              </a:pathLst>
            </a:custGeom>
            <a:solidFill>
              <a:srgbClr val="F4C5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40"/>
            <p:cNvSpPr/>
            <p:nvPr/>
          </p:nvSpPr>
          <p:spPr>
            <a:xfrm rot="-388031">
              <a:off x="6261018" y="1329038"/>
              <a:ext cx="1004" cy="354"/>
            </a:xfrm>
            <a:custGeom>
              <a:avLst/>
              <a:gdLst/>
              <a:ahLst/>
              <a:cxnLst/>
              <a:rect l="l" t="t" r="r" b="b"/>
              <a:pathLst>
                <a:path w="34" h="12" extrusionOk="0">
                  <a:moveTo>
                    <a:pt x="33" y="0"/>
                  </a:moveTo>
                  <a:lnTo>
                    <a:pt x="33" y="0"/>
                  </a:lnTo>
                  <a:cubicBezTo>
                    <a:pt x="22" y="2"/>
                    <a:pt x="10" y="5"/>
                    <a:pt x="0" y="12"/>
                  </a:cubicBezTo>
                  <a:cubicBezTo>
                    <a:pt x="10" y="7"/>
                    <a:pt x="22" y="3"/>
                    <a:pt x="33" y="0"/>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40"/>
            <p:cNvSpPr/>
            <p:nvPr/>
          </p:nvSpPr>
          <p:spPr>
            <a:xfrm rot="-388031">
              <a:off x="6092652" y="1254258"/>
              <a:ext cx="7144" cy="3513"/>
            </a:xfrm>
            <a:custGeom>
              <a:avLst/>
              <a:gdLst/>
              <a:ahLst/>
              <a:cxnLst/>
              <a:rect l="l" t="t" r="r" b="b"/>
              <a:pathLst>
                <a:path w="242" h="119" extrusionOk="0">
                  <a:moveTo>
                    <a:pt x="1" y="1"/>
                  </a:moveTo>
                  <a:lnTo>
                    <a:pt x="1" y="1"/>
                  </a:lnTo>
                  <a:cubicBezTo>
                    <a:pt x="82" y="31"/>
                    <a:pt x="160" y="71"/>
                    <a:pt x="234" y="119"/>
                  </a:cubicBezTo>
                  <a:cubicBezTo>
                    <a:pt x="235" y="112"/>
                    <a:pt x="239" y="106"/>
                    <a:pt x="242" y="99"/>
                  </a:cubicBezTo>
                  <a:cubicBezTo>
                    <a:pt x="234" y="94"/>
                    <a:pt x="225" y="91"/>
                    <a:pt x="217" y="86"/>
                  </a:cubicBezTo>
                  <a:cubicBezTo>
                    <a:pt x="162" y="56"/>
                    <a:pt x="107" y="32"/>
                    <a:pt x="49" y="14"/>
                  </a:cubicBezTo>
                  <a:cubicBezTo>
                    <a:pt x="32" y="9"/>
                    <a:pt x="17" y="4"/>
                    <a:pt x="1" y="1"/>
                  </a:cubicBezTo>
                  <a:close/>
                </a:path>
              </a:pathLst>
            </a:custGeom>
            <a:solidFill>
              <a:srgbClr val="EB90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40"/>
            <p:cNvSpPr/>
            <p:nvPr/>
          </p:nvSpPr>
          <p:spPr>
            <a:xfrm rot="-388031">
              <a:off x="6235363" y="949790"/>
              <a:ext cx="20458" cy="122285"/>
            </a:xfrm>
            <a:custGeom>
              <a:avLst/>
              <a:gdLst/>
              <a:ahLst/>
              <a:cxnLst/>
              <a:rect l="l" t="t" r="r" b="b"/>
              <a:pathLst>
                <a:path w="693" h="4142" extrusionOk="0">
                  <a:moveTo>
                    <a:pt x="317" y="1"/>
                  </a:moveTo>
                  <a:cubicBezTo>
                    <a:pt x="52" y="6"/>
                    <a:pt x="1" y="1361"/>
                    <a:pt x="11" y="2076"/>
                  </a:cubicBezTo>
                  <a:cubicBezTo>
                    <a:pt x="22" y="2792"/>
                    <a:pt x="110" y="4142"/>
                    <a:pt x="375" y="4142"/>
                  </a:cubicBezTo>
                  <a:lnTo>
                    <a:pt x="377" y="4142"/>
                  </a:lnTo>
                  <a:cubicBezTo>
                    <a:pt x="641" y="4138"/>
                    <a:pt x="693" y="2784"/>
                    <a:pt x="683" y="2066"/>
                  </a:cubicBezTo>
                  <a:cubicBezTo>
                    <a:pt x="671" y="1351"/>
                    <a:pt x="583" y="1"/>
                    <a:pt x="3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40"/>
            <p:cNvSpPr/>
            <p:nvPr/>
          </p:nvSpPr>
          <p:spPr>
            <a:xfrm rot="-388031">
              <a:off x="6534808" y="915836"/>
              <a:ext cx="20458" cy="122285"/>
            </a:xfrm>
            <a:custGeom>
              <a:avLst/>
              <a:gdLst/>
              <a:ahLst/>
              <a:cxnLst/>
              <a:rect l="l" t="t" r="r" b="b"/>
              <a:pathLst>
                <a:path w="693" h="4142" extrusionOk="0">
                  <a:moveTo>
                    <a:pt x="316" y="1"/>
                  </a:moveTo>
                  <a:cubicBezTo>
                    <a:pt x="52" y="6"/>
                    <a:pt x="0" y="1361"/>
                    <a:pt x="10" y="2076"/>
                  </a:cubicBezTo>
                  <a:cubicBezTo>
                    <a:pt x="22" y="2792"/>
                    <a:pt x="110" y="4142"/>
                    <a:pt x="375" y="4142"/>
                  </a:cubicBezTo>
                  <a:lnTo>
                    <a:pt x="376" y="4142"/>
                  </a:lnTo>
                  <a:cubicBezTo>
                    <a:pt x="641" y="4138"/>
                    <a:pt x="693" y="2784"/>
                    <a:pt x="681" y="2066"/>
                  </a:cubicBezTo>
                  <a:cubicBezTo>
                    <a:pt x="671" y="1351"/>
                    <a:pt x="583" y="1"/>
                    <a:pt x="3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40"/>
            <p:cNvSpPr/>
            <p:nvPr/>
          </p:nvSpPr>
          <p:spPr>
            <a:xfrm rot="-388031">
              <a:off x="6343816" y="1116318"/>
              <a:ext cx="148222" cy="50986"/>
            </a:xfrm>
            <a:custGeom>
              <a:avLst/>
              <a:gdLst/>
              <a:ahLst/>
              <a:cxnLst/>
              <a:rect l="l" t="t" r="r" b="b"/>
              <a:pathLst>
                <a:path w="5021" h="1727" extrusionOk="0">
                  <a:moveTo>
                    <a:pt x="5021" y="0"/>
                  </a:moveTo>
                  <a:lnTo>
                    <a:pt x="1" y="428"/>
                  </a:lnTo>
                  <a:lnTo>
                    <a:pt x="46" y="495"/>
                  </a:lnTo>
                  <a:cubicBezTo>
                    <a:pt x="414" y="1022"/>
                    <a:pt x="793" y="1427"/>
                    <a:pt x="1171" y="1693"/>
                  </a:cubicBezTo>
                  <a:lnTo>
                    <a:pt x="1218" y="1726"/>
                  </a:lnTo>
                  <a:lnTo>
                    <a:pt x="1241" y="1675"/>
                  </a:lnTo>
                  <a:cubicBezTo>
                    <a:pt x="1565" y="946"/>
                    <a:pt x="2270" y="542"/>
                    <a:pt x="2989" y="542"/>
                  </a:cubicBezTo>
                  <a:cubicBezTo>
                    <a:pt x="3435" y="542"/>
                    <a:pt x="3887" y="698"/>
                    <a:pt x="4257" y="1027"/>
                  </a:cubicBezTo>
                  <a:lnTo>
                    <a:pt x="4292" y="1059"/>
                  </a:lnTo>
                  <a:lnTo>
                    <a:pt x="4322" y="1024"/>
                  </a:lnTo>
                  <a:cubicBezTo>
                    <a:pt x="4575" y="731"/>
                    <a:pt x="4796" y="413"/>
                    <a:pt x="4982" y="75"/>
                  </a:cubicBezTo>
                  <a:lnTo>
                    <a:pt x="502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40"/>
            <p:cNvSpPr/>
            <p:nvPr/>
          </p:nvSpPr>
          <p:spPr>
            <a:xfrm rot="-388031">
              <a:off x="6413235" y="1055172"/>
              <a:ext cx="30229" cy="40771"/>
            </a:xfrm>
            <a:custGeom>
              <a:avLst/>
              <a:gdLst/>
              <a:ahLst/>
              <a:cxnLst/>
              <a:rect l="l" t="t" r="r" b="b"/>
              <a:pathLst>
                <a:path w="1024" h="1381" extrusionOk="0">
                  <a:moveTo>
                    <a:pt x="869" y="0"/>
                  </a:moveTo>
                  <a:lnTo>
                    <a:pt x="818" y="118"/>
                  </a:lnTo>
                  <a:cubicBezTo>
                    <a:pt x="543" y="751"/>
                    <a:pt x="260" y="1142"/>
                    <a:pt x="87" y="1298"/>
                  </a:cubicBezTo>
                  <a:lnTo>
                    <a:pt x="0" y="1377"/>
                  </a:lnTo>
                  <a:lnTo>
                    <a:pt x="117" y="1380"/>
                  </a:lnTo>
                  <a:lnTo>
                    <a:pt x="124" y="1380"/>
                  </a:lnTo>
                  <a:cubicBezTo>
                    <a:pt x="182" y="1380"/>
                    <a:pt x="600" y="1368"/>
                    <a:pt x="831" y="1065"/>
                  </a:cubicBezTo>
                  <a:cubicBezTo>
                    <a:pt x="999" y="844"/>
                    <a:pt x="1024" y="528"/>
                    <a:pt x="906" y="123"/>
                  </a:cubicBezTo>
                  <a:lnTo>
                    <a:pt x="86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40"/>
            <p:cNvSpPr/>
            <p:nvPr/>
          </p:nvSpPr>
          <p:spPr>
            <a:xfrm rot="-388031">
              <a:off x="6500360" y="1064006"/>
              <a:ext cx="318318" cy="294641"/>
            </a:xfrm>
            <a:custGeom>
              <a:avLst/>
              <a:gdLst/>
              <a:ahLst/>
              <a:cxnLst/>
              <a:rect l="l" t="t" r="r" b="b"/>
              <a:pathLst>
                <a:path w="10783" h="9980" extrusionOk="0">
                  <a:moveTo>
                    <a:pt x="9658" y="0"/>
                  </a:moveTo>
                  <a:cubicBezTo>
                    <a:pt x="9123" y="0"/>
                    <a:pt x="8612" y="178"/>
                    <a:pt x="8173" y="524"/>
                  </a:cubicBezTo>
                  <a:cubicBezTo>
                    <a:pt x="7397" y="1137"/>
                    <a:pt x="6933" y="2214"/>
                    <a:pt x="6989" y="3267"/>
                  </a:cubicBezTo>
                  <a:cubicBezTo>
                    <a:pt x="6993" y="3791"/>
                    <a:pt x="7093" y="4331"/>
                    <a:pt x="7282" y="4873"/>
                  </a:cubicBezTo>
                  <a:cubicBezTo>
                    <a:pt x="7203" y="4852"/>
                    <a:pt x="7125" y="4842"/>
                    <a:pt x="7049" y="4842"/>
                  </a:cubicBezTo>
                  <a:cubicBezTo>
                    <a:pt x="6358" y="4842"/>
                    <a:pt x="5809" y="5677"/>
                    <a:pt x="5503" y="6281"/>
                  </a:cubicBezTo>
                  <a:cubicBezTo>
                    <a:pt x="5501" y="6276"/>
                    <a:pt x="5500" y="6271"/>
                    <a:pt x="5496" y="6266"/>
                  </a:cubicBezTo>
                  <a:cubicBezTo>
                    <a:pt x="5393" y="6003"/>
                    <a:pt x="5209" y="5780"/>
                    <a:pt x="4969" y="5629"/>
                  </a:cubicBezTo>
                  <a:cubicBezTo>
                    <a:pt x="4772" y="5507"/>
                    <a:pt x="4556" y="5447"/>
                    <a:pt x="4341" y="5447"/>
                  </a:cubicBezTo>
                  <a:cubicBezTo>
                    <a:pt x="4052" y="5447"/>
                    <a:pt x="3764" y="5555"/>
                    <a:pt x="3526" y="5767"/>
                  </a:cubicBezTo>
                  <a:cubicBezTo>
                    <a:pt x="3438" y="5845"/>
                    <a:pt x="3354" y="5930"/>
                    <a:pt x="3278" y="6020"/>
                  </a:cubicBezTo>
                  <a:cubicBezTo>
                    <a:pt x="3038" y="6305"/>
                    <a:pt x="2883" y="6624"/>
                    <a:pt x="2750" y="6924"/>
                  </a:cubicBezTo>
                  <a:cubicBezTo>
                    <a:pt x="2685" y="7065"/>
                    <a:pt x="2622" y="7258"/>
                    <a:pt x="2564" y="7430"/>
                  </a:cubicBezTo>
                  <a:lnTo>
                    <a:pt x="2522" y="7555"/>
                  </a:lnTo>
                  <a:cubicBezTo>
                    <a:pt x="2506" y="7609"/>
                    <a:pt x="2486" y="7674"/>
                    <a:pt x="2466" y="7743"/>
                  </a:cubicBezTo>
                  <a:cubicBezTo>
                    <a:pt x="2437" y="7832"/>
                    <a:pt x="2406" y="7929"/>
                    <a:pt x="2382" y="8017"/>
                  </a:cubicBezTo>
                  <a:cubicBezTo>
                    <a:pt x="2301" y="8004"/>
                    <a:pt x="2219" y="7996"/>
                    <a:pt x="2138" y="7992"/>
                  </a:cubicBezTo>
                  <a:cubicBezTo>
                    <a:pt x="2084" y="7988"/>
                    <a:pt x="2031" y="7985"/>
                    <a:pt x="1978" y="7985"/>
                  </a:cubicBezTo>
                  <a:cubicBezTo>
                    <a:pt x="943" y="7985"/>
                    <a:pt x="172" y="8883"/>
                    <a:pt x="9" y="9803"/>
                  </a:cubicBezTo>
                  <a:lnTo>
                    <a:pt x="6" y="9820"/>
                  </a:lnTo>
                  <a:cubicBezTo>
                    <a:pt x="4" y="9828"/>
                    <a:pt x="2" y="9836"/>
                    <a:pt x="1" y="9845"/>
                  </a:cubicBezTo>
                  <a:lnTo>
                    <a:pt x="91" y="9868"/>
                  </a:lnTo>
                  <a:cubicBezTo>
                    <a:pt x="410" y="8908"/>
                    <a:pt x="1100" y="8357"/>
                    <a:pt x="1926" y="8357"/>
                  </a:cubicBezTo>
                  <a:cubicBezTo>
                    <a:pt x="2108" y="8357"/>
                    <a:pt x="2295" y="8384"/>
                    <a:pt x="2487" y="8438"/>
                  </a:cubicBezTo>
                  <a:lnTo>
                    <a:pt x="2537" y="8450"/>
                  </a:lnTo>
                  <a:lnTo>
                    <a:pt x="2537" y="8445"/>
                  </a:lnTo>
                  <a:cubicBezTo>
                    <a:pt x="2542" y="8445"/>
                    <a:pt x="2546" y="8445"/>
                    <a:pt x="2550" y="8445"/>
                  </a:cubicBezTo>
                  <a:cubicBezTo>
                    <a:pt x="2651" y="8445"/>
                    <a:pt x="2739" y="8371"/>
                    <a:pt x="2750" y="8269"/>
                  </a:cubicBezTo>
                  <a:cubicBezTo>
                    <a:pt x="2752" y="8252"/>
                    <a:pt x="2752" y="8235"/>
                    <a:pt x="2749" y="8219"/>
                  </a:cubicBezTo>
                  <a:cubicBezTo>
                    <a:pt x="2779" y="8124"/>
                    <a:pt x="2825" y="7997"/>
                    <a:pt x="2867" y="7886"/>
                  </a:cubicBezTo>
                  <a:cubicBezTo>
                    <a:pt x="2893" y="7816"/>
                    <a:pt x="2918" y="7749"/>
                    <a:pt x="2937" y="7696"/>
                  </a:cubicBezTo>
                  <a:lnTo>
                    <a:pt x="2967" y="7613"/>
                  </a:lnTo>
                  <a:cubicBezTo>
                    <a:pt x="3027" y="7450"/>
                    <a:pt x="3100" y="7247"/>
                    <a:pt x="3168" y="7112"/>
                  </a:cubicBezTo>
                  <a:cubicBezTo>
                    <a:pt x="3304" y="6824"/>
                    <a:pt x="3523" y="6411"/>
                    <a:pt x="3839" y="6143"/>
                  </a:cubicBezTo>
                  <a:cubicBezTo>
                    <a:pt x="4007" y="6007"/>
                    <a:pt x="4180" y="5939"/>
                    <a:pt x="4351" y="5939"/>
                  </a:cubicBezTo>
                  <a:cubicBezTo>
                    <a:pt x="4406" y="5939"/>
                    <a:pt x="4461" y="5946"/>
                    <a:pt x="4516" y="5960"/>
                  </a:cubicBezTo>
                  <a:cubicBezTo>
                    <a:pt x="4796" y="6033"/>
                    <a:pt x="5049" y="6290"/>
                    <a:pt x="5194" y="6649"/>
                  </a:cubicBezTo>
                  <a:cubicBezTo>
                    <a:pt x="5245" y="6776"/>
                    <a:pt x="5280" y="6909"/>
                    <a:pt x="5298" y="7044"/>
                  </a:cubicBezTo>
                  <a:cubicBezTo>
                    <a:pt x="5332" y="7731"/>
                    <a:pt x="5233" y="8766"/>
                    <a:pt x="4583" y="9801"/>
                  </a:cubicBezTo>
                  <a:lnTo>
                    <a:pt x="4471" y="9980"/>
                  </a:lnTo>
                  <a:lnTo>
                    <a:pt x="4648" y="9865"/>
                  </a:lnTo>
                  <a:cubicBezTo>
                    <a:pt x="4696" y="9835"/>
                    <a:pt x="5809" y="9089"/>
                    <a:pt x="5686" y="7054"/>
                  </a:cubicBezTo>
                  <a:cubicBezTo>
                    <a:pt x="5773" y="6806"/>
                    <a:pt x="5876" y="6563"/>
                    <a:pt x="5992" y="6328"/>
                  </a:cubicBezTo>
                  <a:cubicBezTo>
                    <a:pt x="6219" y="5872"/>
                    <a:pt x="6577" y="5309"/>
                    <a:pt x="7003" y="5216"/>
                  </a:cubicBezTo>
                  <a:cubicBezTo>
                    <a:pt x="7041" y="5208"/>
                    <a:pt x="7080" y="5204"/>
                    <a:pt x="7118" y="5204"/>
                  </a:cubicBezTo>
                  <a:cubicBezTo>
                    <a:pt x="7261" y="5204"/>
                    <a:pt x="7404" y="5260"/>
                    <a:pt x="7545" y="5373"/>
                  </a:cubicBezTo>
                  <a:cubicBezTo>
                    <a:pt x="7703" y="5717"/>
                    <a:pt x="8386" y="7403"/>
                    <a:pt x="7510" y="9287"/>
                  </a:cubicBezTo>
                  <a:lnTo>
                    <a:pt x="7422" y="9477"/>
                  </a:lnTo>
                  <a:lnTo>
                    <a:pt x="7582" y="9342"/>
                  </a:lnTo>
                  <a:cubicBezTo>
                    <a:pt x="7642" y="9292"/>
                    <a:pt x="9025" y="8089"/>
                    <a:pt x="7918" y="5258"/>
                  </a:cubicBezTo>
                  <a:cubicBezTo>
                    <a:pt x="8085" y="5127"/>
                    <a:pt x="8255" y="5060"/>
                    <a:pt x="8422" y="5060"/>
                  </a:cubicBezTo>
                  <a:cubicBezTo>
                    <a:pt x="8457" y="5060"/>
                    <a:pt x="8491" y="5062"/>
                    <a:pt x="8526" y="5068"/>
                  </a:cubicBezTo>
                  <a:cubicBezTo>
                    <a:pt x="8790" y="5111"/>
                    <a:pt x="9047" y="5318"/>
                    <a:pt x="9260" y="5665"/>
                  </a:cubicBezTo>
                  <a:lnTo>
                    <a:pt x="9341" y="5621"/>
                  </a:lnTo>
                  <a:lnTo>
                    <a:pt x="9225" y="5394"/>
                  </a:lnTo>
                  <a:cubicBezTo>
                    <a:pt x="9065" y="5098"/>
                    <a:pt x="8817" y="4903"/>
                    <a:pt x="8526" y="4845"/>
                  </a:cubicBezTo>
                  <a:cubicBezTo>
                    <a:pt x="8463" y="4832"/>
                    <a:pt x="8400" y="4826"/>
                    <a:pt x="8337" y="4826"/>
                  </a:cubicBezTo>
                  <a:cubicBezTo>
                    <a:pt x="8107" y="4826"/>
                    <a:pt x="7876" y="4908"/>
                    <a:pt x="7668" y="5065"/>
                  </a:cubicBezTo>
                  <a:cubicBezTo>
                    <a:pt x="7587" y="5005"/>
                    <a:pt x="7499" y="4955"/>
                    <a:pt x="7405" y="4915"/>
                  </a:cubicBezTo>
                  <a:cubicBezTo>
                    <a:pt x="7344" y="4311"/>
                    <a:pt x="7334" y="3775"/>
                    <a:pt x="7372" y="3280"/>
                  </a:cubicBezTo>
                  <a:lnTo>
                    <a:pt x="7372" y="3279"/>
                  </a:lnTo>
                  <a:cubicBezTo>
                    <a:pt x="7392" y="2854"/>
                    <a:pt x="7480" y="2437"/>
                    <a:pt x="7637" y="2041"/>
                  </a:cubicBezTo>
                  <a:cubicBezTo>
                    <a:pt x="8391" y="2112"/>
                    <a:pt x="9255" y="2492"/>
                    <a:pt x="9260" y="3347"/>
                  </a:cubicBezTo>
                  <a:cubicBezTo>
                    <a:pt x="9285" y="3612"/>
                    <a:pt x="9226" y="3886"/>
                    <a:pt x="9170" y="4153"/>
                  </a:cubicBezTo>
                  <a:lnTo>
                    <a:pt x="9096" y="4505"/>
                  </a:lnTo>
                  <a:lnTo>
                    <a:pt x="9236" y="4274"/>
                  </a:lnTo>
                  <a:cubicBezTo>
                    <a:pt x="9606" y="3665"/>
                    <a:pt x="9681" y="3066"/>
                    <a:pt x="9451" y="2541"/>
                  </a:cubicBezTo>
                  <a:cubicBezTo>
                    <a:pt x="9213" y="2001"/>
                    <a:pt x="8667" y="1599"/>
                    <a:pt x="7950" y="1436"/>
                  </a:cubicBezTo>
                  <a:cubicBezTo>
                    <a:pt x="8475" y="631"/>
                    <a:pt x="9266" y="196"/>
                    <a:pt x="10201" y="196"/>
                  </a:cubicBezTo>
                  <a:cubicBezTo>
                    <a:pt x="10261" y="196"/>
                    <a:pt x="10322" y="198"/>
                    <a:pt x="10383" y="201"/>
                  </a:cubicBezTo>
                  <a:lnTo>
                    <a:pt x="10782" y="225"/>
                  </a:lnTo>
                  <a:lnTo>
                    <a:pt x="10400" y="112"/>
                  </a:lnTo>
                  <a:cubicBezTo>
                    <a:pt x="10151" y="37"/>
                    <a:pt x="9902" y="0"/>
                    <a:pt x="96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40"/>
            <p:cNvSpPr/>
            <p:nvPr/>
          </p:nvSpPr>
          <p:spPr>
            <a:xfrm rot="-388031">
              <a:off x="6334187" y="991229"/>
              <a:ext cx="97801" cy="116321"/>
            </a:xfrm>
            <a:custGeom>
              <a:avLst/>
              <a:gdLst/>
              <a:ahLst/>
              <a:cxnLst/>
              <a:rect l="l" t="t" r="r" b="b"/>
              <a:pathLst>
                <a:path w="3313" h="3940" extrusionOk="0">
                  <a:moveTo>
                    <a:pt x="2258" y="1"/>
                  </a:moveTo>
                  <a:cubicBezTo>
                    <a:pt x="1711" y="1"/>
                    <a:pt x="1126" y="163"/>
                    <a:pt x="726" y="624"/>
                  </a:cubicBezTo>
                  <a:cubicBezTo>
                    <a:pt x="65" y="1453"/>
                    <a:pt x="0" y="2926"/>
                    <a:pt x="901" y="3658"/>
                  </a:cubicBezTo>
                  <a:lnTo>
                    <a:pt x="902" y="3660"/>
                  </a:lnTo>
                  <a:cubicBezTo>
                    <a:pt x="1132" y="3823"/>
                    <a:pt x="1402" y="3918"/>
                    <a:pt x="1661" y="3928"/>
                  </a:cubicBezTo>
                  <a:lnTo>
                    <a:pt x="1981" y="3939"/>
                  </a:lnTo>
                  <a:lnTo>
                    <a:pt x="1678" y="3838"/>
                  </a:lnTo>
                  <a:cubicBezTo>
                    <a:pt x="728" y="3518"/>
                    <a:pt x="508" y="2423"/>
                    <a:pt x="784" y="1501"/>
                  </a:cubicBezTo>
                  <a:cubicBezTo>
                    <a:pt x="1044" y="391"/>
                    <a:pt x="2277" y="205"/>
                    <a:pt x="2989" y="191"/>
                  </a:cubicBezTo>
                  <a:lnTo>
                    <a:pt x="3312" y="185"/>
                  </a:lnTo>
                  <a:lnTo>
                    <a:pt x="3001" y="100"/>
                  </a:lnTo>
                  <a:cubicBezTo>
                    <a:pt x="2779" y="39"/>
                    <a:pt x="2523" y="1"/>
                    <a:pt x="22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40"/>
            <p:cNvSpPr/>
            <p:nvPr/>
          </p:nvSpPr>
          <p:spPr>
            <a:xfrm rot="-388031">
              <a:off x="6152199" y="892837"/>
              <a:ext cx="110583" cy="63918"/>
            </a:xfrm>
            <a:custGeom>
              <a:avLst/>
              <a:gdLst/>
              <a:ahLst/>
              <a:cxnLst/>
              <a:rect l="l" t="t" r="r" b="b"/>
              <a:pathLst>
                <a:path w="3746" h="2165" extrusionOk="0">
                  <a:moveTo>
                    <a:pt x="2739" y="1"/>
                  </a:moveTo>
                  <a:cubicBezTo>
                    <a:pt x="2330" y="1"/>
                    <a:pt x="1907" y="94"/>
                    <a:pt x="1504" y="278"/>
                  </a:cubicBezTo>
                  <a:cubicBezTo>
                    <a:pt x="816" y="594"/>
                    <a:pt x="297" y="1130"/>
                    <a:pt x="81" y="1749"/>
                  </a:cubicBezTo>
                  <a:cubicBezTo>
                    <a:pt x="56" y="1817"/>
                    <a:pt x="36" y="1887"/>
                    <a:pt x="19" y="1959"/>
                  </a:cubicBezTo>
                  <a:cubicBezTo>
                    <a:pt x="1" y="2030"/>
                    <a:pt x="32" y="2105"/>
                    <a:pt x="96" y="2142"/>
                  </a:cubicBezTo>
                  <a:cubicBezTo>
                    <a:pt x="121" y="2157"/>
                    <a:pt x="151" y="2165"/>
                    <a:pt x="179" y="2165"/>
                  </a:cubicBezTo>
                  <a:cubicBezTo>
                    <a:pt x="219" y="2165"/>
                    <a:pt x="257" y="2150"/>
                    <a:pt x="287" y="2123"/>
                  </a:cubicBezTo>
                  <a:cubicBezTo>
                    <a:pt x="379" y="2043"/>
                    <a:pt x="528" y="1915"/>
                    <a:pt x="725" y="1767"/>
                  </a:cubicBezTo>
                  <a:cubicBezTo>
                    <a:pt x="1394" y="1256"/>
                    <a:pt x="2436" y="617"/>
                    <a:pt x="3589" y="482"/>
                  </a:cubicBezTo>
                  <a:cubicBezTo>
                    <a:pt x="3666" y="472"/>
                    <a:pt x="3727" y="412"/>
                    <a:pt x="3736" y="336"/>
                  </a:cubicBezTo>
                  <a:cubicBezTo>
                    <a:pt x="3746" y="263"/>
                    <a:pt x="3704" y="191"/>
                    <a:pt x="3634" y="164"/>
                  </a:cubicBezTo>
                  <a:cubicBezTo>
                    <a:pt x="3355" y="55"/>
                    <a:pt x="3051" y="1"/>
                    <a:pt x="27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40"/>
            <p:cNvSpPr/>
            <p:nvPr/>
          </p:nvSpPr>
          <p:spPr>
            <a:xfrm rot="-388031">
              <a:off x="6504085" y="854395"/>
              <a:ext cx="110524" cy="63977"/>
            </a:xfrm>
            <a:custGeom>
              <a:avLst/>
              <a:gdLst/>
              <a:ahLst/>
              <a:cxnLst/>
              <a:rect l="l" t="t" r="r" b="b"/>
              <a:pathLst>
                <a:path w="3744" h="2167" extrusionOk="0">
                  <a:moveTo>
                    <a:pt x="1007" y="1"/>
                  </a:moveTo>
                  <a:cubicBezTo>
                    <a:pt x="695" y="1"/>
                    <a:pt x="391" y="55"/>
                    <a:pt x="111" y="165"/>
                  </a:cubicBezTo>
                  <a:cubicBezTo>
                    <a:pt x="74" y="180"/>
                    <a:pt x="42" y="209"/>
                    <a:pt x="24" y="245"/>
                  </a:cubicBezTo>
                  <a:cubicBezTo>
                    <a:pt x="1" y="294"/>
                    <a:pt x="4" y="350"/>
                    <a:pt x="29" y="398"/>
                  </a:cubicBezTo>
                  <a:cubicBezTo>
                    <a:pt x="56" y="445"/>
                    <a:pt x="104" y="477"/>
                    <a:pt x="157" y="483"/>
                  </a:cubicBezTo>
                  <a:cubicBezTo>
                    <a:pt x="232" y="492"/>
                    <a:pt x="305" y="503"/>
                    <a:pt x="380" y="517"/>
                  </a:cubicBezTo>
                  <a:cubicBezTo>
                    <a:pt x="1364" y="690"/>
                    <a:pt x="2248" y="1211"/>
                    <a:pt x="2815" y="1617"/>
                  </a:cubicBezTo>
                  <a:cubicBezTo>
                    <a:pt x="3101" y="1820"/>
                    <a:pt x="3323" y="2006"/>
                    <a:pt x="3458" y="2124"/>
                  </a:cubicBezTo>
                  <a:cubicBezTo>
                    <a:pt x="3488" y="2152"/>
                    <a:pt x="3527" y="2167"/>
                    <a:pt x="3567" y="2167"/>
                  </a:cubicBezTo>
                  <a:cubicBezTo>
                    <a:pt x="3596" y="2167"/>
                    <a:pt x="3625" y="2159"/>
                    <a:pt x="3651" y="2143"/>
                  </a:cubicBezTo>
                  <a:cubicBezTo>
                    <a:pt x="3714" y="2106"/>
                    <a:pt x="3744" y="2031"/>
                    <a:pt x="3727" y="1961"/>
                  </a:cubicBezTo>
                  <a:cubicBezTo>
                    <a:pt x="3714" y="1905"/>
                    <a:pt x="3697" y="1848"/>
                    <a:pt x="3674" y="1778"/>
                  </a:cubicBezTo>
                  <a:cubicBezTo>
                    <a:pt x="3466" y="1154"/>
                    <a:pt x="2952" y="611"/>
                    <a:pt x="2261" y="289"/>
                  </a:cubicBezTo>
                  <a:cubicBezTo>
                    <a:pt x="1853" y="97"/>
                    <a:pt x="1423" y="1"/>
                    <a:pt x="10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40"/>
            <p:cNvSpPr/>
            <p:nvPr/>
          </p:nvSpPr>
          <p:spPr>
            <a:xfrm rot="-388031">
              <a:off x="5992380" y="1125568"/>
              <a:ext cx="337122" cy="268424"/>
            </a:xfrm>
            <a:custGeom>
              <a:avLst/>
              <a:gdLst/>
              <a:ahLst/>
              <a:cxnLst/>
              <a:rect l="l" t="t" r="r" b="b"/>
              <a:pathLst>
                <a:path w="11420" h="9092" extrusionOk="0">
                  <a:moveTo>
                    <a:pt x="1126" y="1"/>
                  </a:moveTo>
                  <a:cubicBezTo>
                    <a:pt x="882" y="1"/>
                    <a:pt x="633" y="38"/>
                    <a:pt x="383" y="113"/>
                  </a:cubicBezTo>
                  <a:lnTo>
                    <a:pt x="0" y="226"/>
                  </a:lnTo>
                  <a:lnTo>
                    <a:pt x="400" y="202"/>
                  </a:lnTo>
                  <a:cubicBezTo>
                    <a:pt x="461" y="199"/>
                    <a:pt x="521" y="197"/>
                    <a:pt x="581" y="197"/>
                  </a:cubicBezTo>
                  <a:cubicBezTo>
                    <a:pt x="1513" y="197"/>
                    <a:pt x="2306" y="632"/>
                    <a:pt x="2833" y="1439"/>
                  </a:cubicBezTo>
                  <a:cubicBezTo>
                    <a:pt x="2114" y="1601"/>
                    <a:pt x="1570" y="2000"/>
                    <a:pt x="1332" y="2544"/>
                  </a:cubicBezTo>
                  <a:cubicBezTo>
                    <a:pt x="1104" y="3067"/>
                    <a:pt x="1177" y="3668"/>
                    <a:pt x="1547" y="4275"/>
                  </a:cubicBezTo>
                  <a:lnTo>
                    <a:pt x="1686" y="4507"/>
                  </a:lnTo>
                  <a:lnTo>
                    <a:pt x="1613" y="4155"/>
                  </a:lnTo>
                  <a:cubicBezTo>
                    <a:pt x="1556" y="3889"/>
                    <a:pt x="1498" y="3614"/>
                    <a:pt x="1523" y="3345"/>
                  </a:cubicBezTo>
                  <a:cubicBezTo>
                    <a:pt x="1527" y="2494"/>
                    <a:pt x="2392" y="2113"/>
                    <a:pt x="3144" y="2043"/>
                  </a:cubicBezTo>
                  <a:cubicBezTo>
                    <a:pt x="3301" y="2438"/>
                    <a:pt x="3391" y="2857"/>
                    <a:pt x="3409" y="3282"/>
                  </a:cubicBezTo>
                  <a:cubicBezTo>
                    <a:pt x="3429" y="3531"/>
                    <a:pt x="3436" y="3789"/>
                    <a:pt x="3431" y="4065"/>
                  </a:cubicBezTo>
                  <a:cubicBezTo>
                    <a:pt x="3310" y="4022"/>
                    <a:pt x="3190" y="4000"/>
                    <a:pt x="3074" y="4000"/>
                  </a:cubicBezTo>
                  <a:cubicBezTo>
                    <a:pt x="2716" y="4000"/>
                    <a:pt x="2391" y="4201"/>
                    <a:pt x="2192" y="4566"/>
                  </a:cubicBezTo>
                  <a:lnTo>
                    <a:pt x="2197" y="4570"/>
                  </a:lnTo>
                  <a:cubicBezTo>
                    <a:pt x="2176" y="4601"/>
                    <a:pt x="2142" y="4665"/>
                    <a:pt x="2076" y="4794"/>
                  </a:cubicBezTo>
                  <a:lnTo>
                    <a:pt x="2157" y="4839"/>
                  </a:lnTo>
                  <a:cubicBezTo>
                    <a:pt x="2186" y="4794"/>
                    <a:pt x="2214" y="4753"/>
                    <a:pt x="2244" y="4711"/>
                  </a:cubicBezTo>
                  <a:cubicBezTo>
                    <a:pt x="2449" y="4430"/>
                    <a:pt x="2683" y="4267"/>
                    <a:pt x="2923" y="4239"/>
                  </a:cubicBezTo>
                  <a:cubicBezTo>
                    <a:pt x="2947" y="4236"/>
                    <a:pt x="2971" y="4234"/>
                    <a:pt x="2996" y="4234"/>
                  </a:cubicBezTo>
                  <a:cubicBezTo>
                    <a:pt x="3172" y="4234"/>
                    <a:pt x="3350" y="4308"/>
                    <a:pt x="3524" y="4453"/>
                  </a:cubicBezTo>
                  <a:cubicBezTo>
                    <a:pt x="2475" y="7224"/>
                    <a:pt x="3833" y="8406"/>
                    <a:pt x="3892" y="8456"/>
                  </a:cubicBezTo>
                  <a:lnTo>
                    <a:pt x="4051" y="8589"/>
                  </a:lnTo>
                  <a:lnTo>
                    <a:pt x="3965" y="8399"/>
                  </a:lnTo>
                  <a:cubicBezTo>
                    <a:pt x="3121" y="6585"/>
                    <a:pt x="3707" y="4979"/>
                    <a:pt x="3917" y="4512"/>
                  </a:cubicBezTo>
                  <a:cubicBezTo>
                    <a:pt x="4043" y="4422"/>
                    <a:pt x="4170" y="4377"/>
                    <a:pt x="4298" y="4377"/>
                  </a:cubicBezTo>
                  <a:cubicBezTo>
                    <a:pt x="4341" y="4377"/>
                    <a:pt x="4385" y="4383"/>
                    <a:pt x="4429" y="4393"/>
                  </a:cubicBezTo>
                  <a:cubicBezTo>
                    <a:pt x="4849" y="4497"/>
                    <a:pt x="5201" y="5052"/>
                    <a:pt x="5424" y="5502"/>
                  </a:cubicBezTo>
                  <a:cubicBezTo>
                    <a:pt x="5518" y="5688"/>
                    <a:pt x="5686" y="6038"/>
                    <a:pt x="5781" y="6306"/>
                  </a:cubicBezTo>
                  <a:cubicBezTo>
                    <a:pt x="5716" y="8235"/>
                    <a:pt x="6781" y="8949"/>
                    <a:pt x="6826" y="8979"/>
                  </a:cubicBezTo>
                  <a:lnTo>
                    <a:pt x="7002" y="9092"/>
                  </a:lnTo>
                  <a:lnTo>
                    <a:pt x="6891" y="8914"/>
                  </a:lnTo>
                  <a:cubicBezTo>
                    <a:pt x="6240" y="7879"/>
                    <a:pt x="6143" y="6843"/>
                    <a:pt x="6177" y="6158"/>
                  </a:cubicBezTo>
                  <a:cubicBezTo>
                    <a:pt x="6195" y="6009"/>
                    <a:pt x="6233" y="5866"/>
                    <a:pt x="6292" y="5730"/>
                  </a:cubicBezTo>
                  <a:cubicBezTo>
                    <a:pt x="6428" y="5405"/>
                    <a:pt x="6649" y="5184"/>
                    <a:pt x="6901" y="5121"/>
                  </a:cubicBezTo>
                  <a:cubicBezTo>
                    <a:pt x="6949" y="5108"/>
                    <a:pt x="6999" y="5102"/>
                    <a:pt x="7050" y="5102"/>
                  </a:cubicBezTo>
                  <a:cubicBezTo>
                    <a:pt x="7223" y="5102"/>
                    <a:pt x="7404" y="5175"/>
                    <a:pt x="7580" y="5315"/>
                  </a:cubicBezTo>
                  <a:cubicBezTo>
                    <a:pt x="7894" y="5583"/>
                    <a:pt x="8112" y="5996"/>
                    <a:pt x="8251" y="6286"/>
                  </a:cubicBezTo>
                  <a:cubicBezTo>
                    <a:pt x="8317" y="6419"/>
                    <a:pt x="8392" y="6622"/>
                    <a:pt x="8452" y="6785"/>
                  </a:cubicBezTo>
                  <a:lnTo>
                    <a:pt x="8482" y="6868"/>
                  </a:lnTo>
                  <a:cubicBezTo>
                    <a:pt x="8500" y="6922"/>
                    <a:pt x="8525" y="6988"/>
                    <a:pt x="8552" y="7058"/>
                  </a:cubicBezTo>
                  <a:cubicBezTo>
                    <a:pt x="8593" y="7170"/>
                    <a:pt x="8640" y="7296"/>
                    <a:pt x="8670" y="7391"/>
                  </a:cubicBezTo>
                  <a:cubicBezTo>
                    <a:pt x="8667" y="7408"/>
                    <a:pt x="8665" y="7424"/>
                    <a:pt x="8668" y="7441"/>
                  </a:cubicBezTo>
                  <a:cubicBezTo>
                    <a:pt x="8673" y="7494"/>
                    <a:pt x="8702" y="7542"/>
                    <a:pt x="8743" y="7574"/>
                  </a:cubicBezTo>
                  <a:cubicBezTo>
                    <a:pt x="8778" y="7602"/>
                    <a:pt x="8821" y="7617"/>
                    <a:pt x="8865" y="7617"/>
                  </a:cubicBezTo>
                  <a:cubicBezTo>
                    <a:pt x="8872" y="7617"/>
                    <a:pt x="8878" y="7616"/>
                    <a:pt x="8885" y="7616"/>
                  </a:cubicBezTo>
                  <a:lnTo>
                    <a:pt x="8886" y="7622"/>
                  </a:lnTo>
                  <a:lnTo>
                    <a:pt x="8931" y="7611"/>
                  </a:lnTo>
                  <a:cubicBezTo>
                    <a:pt x="9123" y="7556"/>
                    <a:pt x="9311" y="7530"/>
                    <a:pt x="9492" y="7530"/>
                  </a:cubicBezTo>
                  <a:cubicBezTo>
                    <a:pt x="10319" y="7530"/>
                    <a:pt x="11010" y="8081"/>
                    <a:pt x="11330" y="9040"/>
                  </a:cubicBezTo>
                  <a:lnTo>
                    <a:pt x="11420" y="9019"/>
                  </a:lnTo>
                  <a:cubicBezTo>
                    <a:pt x="11328" y="8446"/>
                    <a:pt x="11027" y="7927"/>
                    <a:pt x="10574" y="7566"/>
                  </a:cubicBezTo>
                  <a:cubicBezTo>
                    <a:pt x="10232" y="7296"/>
                    <a:pt x="9843" y="7156"/>
                    <a:pt x="9439" y="7156"/>
                  </a:cubicBezTo>
                  <a:cubicBezTo>
                    <a:pt x="9387" y="7156"/>
                    <a:pt x="9334" y="7158"/>
                    <a:pt x="9281" y="7163"/>
                  </a:cubicBezTo>
                  <a:cubicBezTo>
                    <a:pt x="9199" y="7166"/>
                    <a:pt x="9116" y="7175"/>
                    <a:pt x="9034" y="7188"/>
                  </a:cubicBezTo>
                  <a:cubicBezTo>
                    <a:pt x="9010" y="7100"/>
                    <a:pt x="8981" y="7005"/>
                    <a:pt x="8951" y="6915"/>
                  </a:cubicBezTo>
                  <a:cubicBezTo>
                    <a:pt x="8931" y="6847"/>
                    <a:pt x="8910" y="6782"/>
                    <a:pt x="8893" y="6723"/>
                  </a:cubicBezTo>
                  <a:lnTo>
                    <a:pt x="8851" y="6602"/>
                  </a:lnTo>
                  <a:cubicBezTo>
                    <a:pt x="8795" y="6431"/>
                    <a:pt x="8730" y="6236"/>
                    <a:pt x="8667" y="6096"/>
                  </a:cubicBezTo>
                  <a:cubicBezTo>
                    <a:pt x="8627" y="6004"/>
                    <a:pt x="8583" y="5915"/>
                    <a:pt x="8540" y="5823"/>
                  </a:cubicBezTo>
                  <a:cubicBezTo>
                    <a:pt x="8347" y="5434"/>
                    <a:pt x="8146" y="5159"/>
                    <a:pt x="7891" y="4939"/>
                  </a:cubicBezTo>
                  <a:cubicBezTo>
                    <a:pt x="7653" y="4728"/>
                    <a:pt x="7370" y="4616"/>
                    <a:pt x="7078" y="4616"/>
                  </a:cubicBezTo>
                  <a:cubicBezTo>
                    <a:pt x="7013" y="4616"/>
                    <a:pt x="6948" y="4622"/>
                    <a:pt x="6882" y="4633"/>
                  </a:cubicBezTo>
                  <a:cubicBezTo>
                    <a:pt x="6515" y="4695"/>
                    <a:pt x="6192" y="4929"/>
                    <a:pt x="5999" y="5274"/>
                  </a:cubicBezTo>
                  <a:cubicBezTo>
                    <a:pt x="5969" y="5327"/>
                    <a:pt x="5944" y="5380"/>
                    <a:pt x="5922" y="5437"/>
                  </a:cubicBezTo>
                  <a:cubicBezTo>
                    <a:pt x="5919" y="5442"/>
                    <a:pt x="5917" y="5447"/>
                    <a:pt x="5915" y="5454"/>
                  </a:cubicBezTo>
                  <a:cubicBezTo>
                    <a:pt x="5796" y="5214"/>
                    <a:pt x="5657" y="4986"/>
                    <a:pt x="5501" y="4769"/>
                  </a:cubicBezTo>
                  <a:cubicBezTo>
                    <a:pt x="5429" y="4673"/>
                    <a:pt x="5353" y="4580"/>
                    <a:pt x="5271" y="4490"/>
                  </a:cubicBezTo>
                  <a:cubicBezTo>
                    <a:pt x="4974" y="4173"/>
                    <a:pt x="4668" y="4014"/>
                    <a:pt x="4365" y="4014"/>
                  </a:cubicBezTo>
                  <a:cubicBezTo>
                    <a:pt x="4165" y="4014"/>
                    <a:pt x="3966" y="4084"/>
                    <a:pt x="3772" y="4224"/>
                  </a:cubicBezTo>
                  <a:cubicBezTo>
                    <a:pt x="3747" y="4205"/>
                    <a:pt x="3720" y="4189"/>
                    <a:pt x="3694" y="4174"/>
                  </a:cubicBezTo>
                  <a:cubicBezTo>
                    <a:pt x="3757" y="3876"/>
                    <a:pt x="3790" y="3573"/>
                    <a:pt x="3793" y="3268"/>
                  </a:cubicBezTo>
                  <a:cubicBezTo>
                    <a:pt x="3850" y="2213"/>
                    <a:pt x="3386" y="1136"/>
                    <a:pt x="2610" y="525"/>
                  </a:cubicBezTo>
                  <a:cubicBezTo>
                    <a:pt x="2170" y="178"/>
                    <a:pt x="1660" y="1"/>
                    <a:pt x="11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40"/>
            <p:cNvSpPr/>
            <p:nvPr/>
          </p:nvSpPr>
          <p:spPr>
            <a:xfrm rot="-388031">
              <a:off x="6076342" y="698573"/>
              <a:ext cx="287912" cy="208581"/>
            </a:xfrm>
            <a:custGeom>
              <a:avLst/>
              <a:gdLst/>
              <a:ahLst/>
              <a:cxnLst/>
              <a:rect l="l" t="t" r="r" b="b"/>
              <a:pathLst>
                <a:path w="9753" h="7065" extrusionOk="0">
                  <a:moveTo>
                    <a:pt x="9752" y="0"/>
                  </a:moveTo>
                  <a:lnTo>
                    <a:pt x="9752" y="0"/>
                  </a:lnTo>
                  <a:cubicBezTo>
                    <a:pt x="6931" y="3079"/>
                    <a:pt x="3894" y="5466"/>
                    <a:pt x="1" y="7054"/>
                  </a:cubicBezTo>
                  <a:cubicBezTo>
                    <a:pt x="134" y="7061"/>
                    <a:pt x="267" y="7064"/>
                    <a:pt x="400" y="7064"/>
                  </a:cubicBezTo>
                  <a:cubicBezTo>
                    <a:pt x="4474" y="7064"/>
                    <a:pt x="8577" y="3851"/>
                    <a:pt x="9752" y="0"/>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40"/>
            <p:cNvSpPr/>
            <p:nvPr/>
          </p:nvSpPr>
          <p:spPr>
            <a:xfrm rot="-388031">
              <a:off x="6079864" y="657030"/>
              <a:ext cx="232030" cy="158864"/>
            </a:xfrm>
            <a:custGeom>
              <a:avLst/>
              <a:gdLst/>
              <a:ahLst/>
              <a:cxnLst/>
              <a:rect l="l" t="t" r="r" b="b"/>
              <a:pathLst>
                <a:path w="7860" h="5381" extrusionOk="0">
                  <a:moveTo>
                    <a:pt x="7860" y="0"/>
                  </a:moveTo>
                  <a:lnTo>
                    <a:pt x="7860" y="0"/>
                  </a:lnTo>
                  <a:cubicBezTo>
                    <a:pt x="6533" y="962"/>
                    <a:pt x="5318" y="1902"/>
                    <a:pt x="4008" y="2833"/>
                  </a:cubicBezTo>
                  <a:cubicBezTo>
                    <a:pt x="2698" y="3758"/>
                    <a:pt x="1457" y="4607"/>
                    <a:pt x="0" y="5353"/>
                  </a:cubicBezTo>
                  <a:cubicBezTo>
                    <a:pt x="167" y="5371"/>
                    <a:pt x="336" y="5380"/>
                    <a:pt x="506" y="5380"/>
                  </a:cubicBezTo>
                  <a:cubicBezTo>
                    <a:pt x="3467" y="5380"/>
                    <a:pt x="6892" y="2657"/>
                    <a:pt x="7860" y="0"/>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40"/>
            <p:cNvSpPr/>
            <p:nvPr/>
          </p:nvSpPr>
          <p:spPr>
            <a:xfrm rot="-388031">
              <a:off x="6408877" y="695022"/>
              <a:ext cx="309078" cy="179973"/>
            </a:xfrm>
            <a:custGeom>
              <a:avLst/>
              <a:gdLst/>
              <a:ahLst/>
              <a:cxnLst/>
              <a:rect l="l" t="t" r="r" b="b"/>
              <a:pathLst>
                <a:path w="10470" h="6096" extrusionOk="0">
                  <a:moveTo>
                    <a:pt x="0" y="1"/>
                  </a:moveTo>
                  <a:lnTo>
                    <a:pt x="0" y="1"/>
                  </a:lnTo>
                  <a:cubicBezTo>
                    <a:pt x="1524" y="3714"/>
                    <a:pt x="5912" y="6096"/>
                    <a:pt x="9871" y="6096"/>
                  </a:cubicBezTo>
                  <a:cubicBezTo>
                    <a:pt x="10072" y="6096"/>
                    <a:pt x="10271" y="6090"/>
                    <a:pt x="10469" y="6077"/>
                  </a:cubicBezTo>
                  <a:cubicBezTo>
                    <a:pt x="8552" y="5280"/>
                    <a:pt x="6704" y="4534"/>
                    <a:pt x="4920" y="3534"/>
                  </a:cubicBezTo>
                  <a:cubicBezTo>
                    <a:pt x="3126" y="2547"/>
                    <a:pt x="1557" y="1377"/>
                    <a:pt x="0" y="1"/>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40"/>
            <p:cNvSpPr/>
            <p:nvPr/>
          </p:nvSpPr>
          <p:spPr>
            <a:xfrm rot="-388031">
              <a:off x="6444581" y="625384"/>
              <a:ext cx="256768" cy="186822"/>
            </a:xfrm>
            <a:custGeom>
              <a:avLst/>
              <a:gdLst/>
              <a:ahLst/>
              <a:cxnLst/>
              <a:rect l="l" t="t" r="r" b="b"/>
              <a:pathLst>
                <a:path w="8698" h="6328" extrusionOk="0">
                  <a:moveTo>
                    <a:pt x="0" y="0"/>
                  </a:moveTo>
                  <a:lnTo>
                    <a:pt x="0" y="0"/>
                  </a:lnTo>
                  <a:cubicBezTo>
                    <a:pt x="2" y="238"/>
                    <a:pt x="8" y="495"/>
                    <a:pt x="73" y="731"/>
                  </a:cubicBezTo>
                  <a:cubicBezTo>
                    <a:pt x="876" y="3856"/>
                    <a:pt x="4707" y="6327"/>
                    <a:pt x="7953" y="6327"/>
                  </a:cubicBezTo>
                  <a:cubicBezTo>
                    <a:pt x="8205" y="6327"/>
                    <a:pt x="8454" y="6312"/>
                    <a:pt x="8698" y="6282"/>
                  </a:cubicBezTo>
                  <a:cubicBezTo>
                    <a:pt x="5847" y="5098"/>
                    <a:pt x="3182" y="3602"/>
                    <a:pt x="1040" y="1377"/>
                  </a:cubicBezTo>
                  <a:cubicBezTo>
                    <a:pt x="637" y="962"/>
                    <a:pt x="288" y="501"/>
                    <a:pt x="0" y="0"/>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40"/>
            <p:cNvSpPr/>
            <p:nvPr/>
          </p:nvSpPr>
          <p:spPr>
            <a:xfrm rot="-388031">
              <a:off x="6806599" y="887267"/>
              <a:ext cx="355307" cy="126772"/>
            </a:xfrm>
            <a:custGeom>
              <a:avLst/>
              <a:gdLst/>
              <a:ahLst/>
              <a:cxnLst/>
              <a:rect l="l" t="t" r="r" b="b"/>
              <a:pathLst>
                <a:path w="12036" h="4294" extrusionOk="0">
                  <a:moveTo>
                    <a:pt x="0" y="1"/>
                  </a:moveTo>
                  <a:lnTo>
                    <a:pt x="0" y="2"/>
                  </a:lnTo>
                  <a:cubicBezTo>
                    <a:pt x="1969" y="2181"/>
                    <a:pt x="5255" y="2241"/>
                    <a:pt x="7964" y="2436"/>
                  </a:cubicBezTo>
                  <a:cubicBezTo>
                    <a:pt x="9482" y="2541"/>
                    <a:pt x="11321" y="2660"/>
                    <a:pt x="11961" y="4293"/>
                  </a:cubicBezTo>
                  <a:cubicBezTo>
                    <a:pt x="12035" y="3716"/>
                    <a:pt x="11766" y="3100"/>
                    <a:pt x="11355" y="2646"/>
                  </a:cubicBezTo>
                  <a:cubicBezTo>
                    <a:pt x="10083" y="1326"/>
                    <a:pt x="8103" y="1282"/>
                    <a:pt x="6413" y="1099"/>
                  </a:cubicBezTo>
                  <a:cubicBezTo>
                    <a:pt x="4186" y="933"/>
                    <a:pt x="2091" y="900"/>
                    <a:pt x="0" y="1"/>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40"/>
            <p:cNvSpPr/>
            <p:nvPr/>
          </p:nvSpPr>
          <p:spPr>
            <a:xfrm rot="-388031">
              <a:off x="6832431" y="994315"/>
              <a:ext cx="176089" cy="85499"/>
            </a:xfrm>
            <a:custGeom>
              <a:avLst/>
              <a:gdLst/>
              <a:ahLst/>
              <a:cxnLst/>
              <a:rect l="l" t="t" r="r" b="b"/>
              <a:pathLst>
                <a:path w="5965" h="2896" extrusionOk="0">
                  <a:moveTo>
                    <a:pt x="1" y="1"/>
                  </a:moveTo>
                  <a:cubicBezTo>
                    <a:pt x="666" y="1687"/>
                    <a:pt x="2451" y="2728"/>
                    <a:pt x="4203" y="2882"/>
                  </a:cubicBezTo>
                  <a:cubicBezTo>
                    <a:pt x="4325" y="2890"/>
                    <a:pt x="4447" y="2895"/>
                    <a:pt x="4569" y="2895"/>
                  </a:cubicBezTo>
                  <a:cubicBezTo>
                    <a:pt x="5041" y="2895"/>
                    <a:pt x="5513" y="2824"/>
                    <a:pt x="5964" y="2639"/>
                  </a:cubicBezTo>
                  <a:cubicBezTo>
                    <a:pt x="5420" y="2361"/>
                    <a:pt x="4915" y="2156"/>
                    <a:pt x="4425" y="1943"/>
                  </a:cubicBezTo>
                  <a:cubicBezTo>
                    <a:pt x="2950" y="1339"/>
                    <a:pt x="1494" y="610"/>
                    <a:pt x="2" y="1"/>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40"/>
            <p:cNvSpPr/>
            <p:nvPr/>
          </p:nvSpPr>
          <p:spPr>
            <a:xfrm rot="-388031">
              <a:off x="6830766" y="1214048"/>
              <a:ext cx="271263" cy="201879"/>
            </a:xfrm>
            <a:custGeom>
              <a:avLst/>
              <a:gdLst/>
              <a:ahLst/>
              <a:cxnLst/>
              <a:rect l="l" t="t" r="r" b="b"/>
              <a:pathLst>
                <a:path w="9189" h="6838" extrusionOk="0">
                  <a:moveTo>
                    <a:pt x="1" y="0"/>
                  </a:moveTo>
                  <a:lnTo>
                    <a:pt x="1" y="0"/>
                  </a:lnTo>
                  <a:cubicBezTo>
                    <a:pt x="688" y="3193"/>
                    <a:pt x="3306" y="6837"/>
                    <a:pt x="6803" y="6837"/>
                  </a:cubicBezTo>
                  <a:cubicBezTo>
                    <a:pt x="7109" y="6837"/>
                    <a:pt x="7422" y="6810"/>
                    <a:pt x="7740" y="6751"/>
                  </a:cubicBezTo>
                  <a:cubicBezTo>
                    <a:pt x="8274" y="6640"/>
                    <a:pt x="8782" y="6412"/>
                    <a:pt x="9188" y="6079"/>
                  </a:cubicBezTo>
                  <a:lnTo>
                    <a:pt x="9188" y="6079"/>
                  </a:lnTo>
                  <a:cubicBezTo>
                    <a:pt x="8829" y="6142"/>
                    <a:pt x="8483" y="6172"/>
                    <a:pt x="8147" y="6172"/>
                  </a:cubicBezTo>
                  <a:cubicBezTo>
                    <a:pt x="4498" y="6172"/>
                    <a:pt x="2170" y="2631"/>
                    <a:pt x="1" y="0"/>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40"/>
            <p:cNvSpPr/>
            <p:nvPr/>
          </p:nvSpPr>
          <p:spPr>
            <a:xfrm rot="-388031">
              <a:off x="5610050" y="1022946"/>
              <a:ext cx="355307" cy="126772"/>
            </a:xfrm>
            <a:custGeom>
              <a:avLst/>
              <a:gdLst/>
              <a:ahLst/>
              <a:cxnLst/>
              <a:rect l="l" t="t" r="r" b="b"/>
              <a:pathLst>
                <a:path w="12036" h="4294" extrusionOk="0">
                  <a:moveTo>
                    <a:pt x="12035" y="1"/>
                  </a:moveTo>
                  <a:cubicBezTo>
                    <a:pt x="9945" y="900"/>
                    <a:pt x="7849" y="933"/>
                    <a:pt x="5622" y="1099"/>
                  </a:cubicBezTo>
                  <a:cubicBezTo>
                    <a:pt x="3933" y="1282"/>
                    <a:pt x="1953" y="1326"/>
                    <a:pt x="681" y="2646"/>
                  </a:cubicBezTo>
                  <a:cubicBezTo>
                    <a:pt x="270" y="3100"/>
                    <a:pt x="0" y="3716"/>
                    <a:pt x="73" y="4293"/>
                  </a:cubicBezTo>
                  <a:cubicBezTo>
                    <a:pt x="713" y="2660"/>
                    <a:pt x="2553" y="2541"/>
                    <a:pt x="4071" y="2436"/>
                  </a:cubicBezTo>
                  <a:cubicBezTo>
                    <a:pt x="6781" y="2241"/>
                    <a:pt x="10065" y="2181"/>
                    <a:pt x="12035" y="2"/>
                  </a:cubicBezTo>
                  <a:lnTo>
                    <a:pt x="12035" y="1"/>
                  </a:ln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40"/>
            <p:cNvSpPr/>
            <p:nvPr/>
          </p:nvSpPr>
          <p:spPr>
            <a:xfrm rot="-388031">
              <a:off x="5781173" y="1113522"/>
              <a:ext cx="176030" cy="85469"/>
            </a:xfrm>
            <a:custGeom>
              <a:avLst/>
              <a:gdLst/>
              <a:ahLst/>
              <a:cxnLst/>
              <a:rect l="l" t="t" r="r" b="b"/>
              <a:pathLst>
                <a:path w="5963" h="2895" extrusionOk="0">
                  <a:moveTo>
                    <a:pt x="5962" y="1"/>
                  </a:moveTo>
                  <a:lnTo>
                    <a:pt x="5962" y="1"/>
                  </a:lnTo>
                  <a:cubicBezTo>
                    <a:pt x="4471" y="611"/>
                    <a:pt x="3015" y="1339"/>
                    <a:pt x="1540" y="1943"/>
                  </a:cubicBezTo>
                  <a:cubicBezTo>
                    <a:pt x="1049" y="2154"/>
                    <a:pt x="545" y="2361"/>
                    <a:pt x="1" y="2637"/>
                  </a:cubicBezTo>
                  <a:cubicBezTo>
                    <a:pt x="453" y="2824"/>
                    <a:pt x="927" y="2895"/>
                    <a:pt x="1400" y="2895"/>
                  </a:cubicBezTo>
                  <a:cubicBezTo>
                    <a:pt x="1521" y="2895"/>
                    <a:pt x="1641" y="2890"/>
                    <a:pt x="1761" y="2882"/>
                  </a:cubicBezTo>
                  <a:cubicBezTo>
                    <a:pt x="3514" y="2728"/>
                    <a:pt x="5298" y="1685"/>
                    <a:pt x="5962" y="1"/>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40"/>
            <p:cNvSpPr/>
            <p:nvPr/>
          </p:nvSpPr>
          <p:spPr>
            <a:xfrm rot="-388031">
              <a:off x="5751056" y="1336479"/>
              <a:ext cx="271233" cy="201879"/>
            </a:xfrm>
            <a:custGeom>
              <a:avLst/>
              <a:gdLst/>
              <a:ahLst/>
              <a:cxnLst/>
              <a:rect l="l" t="t" r="r" b="b"/>
              <a:pathLst>
                <a:path w="9188" h="6838" extrusionOk="0">
                  <a:moveTo>
                    <a:pt x="9188" y="0"/>
                  </a:moveTo>
                  <a:cubicBezTo>
                    <a:pt x="7019" y="2631"/>
                    <a:pt x="4691" y="6172"/>
                    <a:pt x="1042" y="6172"/>
                  </a:cubicBezTo>
                  <a:cubicBezTo>
                    <a:pt x="706" y="6172"/>
                    <a:pt x="359" y="6142"/>
                    <a:pt x="0" y="6079"/>
                  </a:cubicBezTo>
                  <a:lnTo>
                    <a:pt x="0" y="6079"/>
                  </a:lnTo>
                  <a:cubicBezTo>
                    <a:pt x="407" y="6412"/>
                    <a:pt x="914" y="6640"/>
                    <a:pt x="1448" y="6751"/>
                  </a:cubicBezTo>
                  <a:cubicBezTo>
                    <a:pt x="1767" y="6810"/>
                    <a:pt x="2080" y="6837"/>
                    <a:pt x="2385" y="6837"/>
                  </a:cubicBezTo>
                  <a:cubicBezTo>
                    <a:pt x="5882" y="6837"/>
                    <a:pt x="8499" y="3193"/>
                    <a:pt x="9188" y="0"/>
                  </a:cubicBezTo>
                  <a:close/>
                </a:path>
              </a:pathLst>
            </a:custGeom>
            <a:solidFill>
              <a:srgbClr val="F7B39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40"/>
            <p:cNvSpPr/>
            <p:nvPr/>
          </p:nvSpPr>
          <p:spPr>
            <a:xfrm rot="-388031">
              <a:off x="5768267" y="1354093"/>
              <a:ext cx="171307" cy="135777"/>
            </a:xfrm>
            <a:custGeom>
              <a:avLst/>
              <a:gdLst/>
              <a:ahLst/>
              <a:cxnLst/>
              <a:rect l="l" t="t" r="r" b="b"/>
              <a:pathLst>
                <a:path w="5803" h="4599" extrusionOk="0">
                  <a:moveTo>
                    <a:pt x="2878" y="1"/>
                  </a:moveTo>
                  <a:cubicBezTo>
                    <a:pt x="2670" y="1"/>
                    <a:pt x="2468" y="611"/>
                    <a:pt x="2431" y="1827"/>
                  </a:cubicBezTo>
                  <a:cubicBezTo>
                    <a:pt x="1" y="1957"/>
                    <a:pt x="11" y="2686"/>
                    <a:pt x="2441" y="2761"/>
                  </a:cubicBezTo>
                  <a:cubicBezTo>
                    <a:pt x="2497" y="3811"/>
                    <a:pt x="2696" y="4598"/>
                    <a:pt x="2927" y="4598"/>
                  </a:cubicBezTo>
                  <a:cubicBezTo>
                    <a:pt x="2927" y="4598"/>
                    <a:pt x="2928" y="4598"/>
                    <a:pt x="2928" y="4598"/>
                  </a:cubicBezTo>
                  <a:cubicBezTo>
                    <a:pt x="3158" y="4597"/>
                    <a:pt x="3341" y="3803"/>
                    <a:pt x="3374" y="2751"/>
                  </a:cubicBezTo>
                  <a:cubicBezTo>
                    <a:pt x="5803" y="2621"/>
                    <a:pt x="5794" y="1892"/>
                    <a:pt x="3364" y="1817"/>
                  </a:cubicBezTo>
                  <a:cubicBezTo>
                    <a:pt x="3299" y="606"/>
                    <a:pt x="3086" y="1"/>
                    <a:pt x="28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40"/>
            <p:cNvSpPr/>
            <p:nvPr/>
          </p:nvSpPr>
          <p:spPr>
            <a:xfrm rot="-388031">
              <a:off x="7019656" y="1031783"/>
              <a:ext cx="171307" cy="135777"/>
            </a:xfrm>
            <a:custGeom>
              <a:avLst/>
              <a:gdLst/>
              <a:ahLst/>
              <a:cxnLst/>
              <a:rect l="l" t="t" r="r" b="b"/>
              <a:pathLst>
                <a:path w="5803" h="4599" extrusionOk="0">
                  <a:moveTo>
                    <a:pt x="2878" y="1"/>
                  </a:moveTo>
                  <a:cubicBezTo>
                    <a:pt x="2670" y="1"/>
                    <a:pt x="2468" y="610"/>
                    <a:pt x="2431" y="1828"/>
                  </a:cubicBezTo>
                  <a:cubicBezTo>
                    <a:pt x="1" y="1957"/>
                    <a:pt x="11" y="2686"/>
                    <a:pt x="2441" y="2761"/>
                  </a:cubicBezTo>
                  <a:cubicBezTo>
                    <a:pt x="2497" y="3810"/>
                    <a:pt x="2698" y="4599"/>
                    <a:pt x="2928" y="4599"/>
                  </a:cubicBezTo>
                  <a:cubicBezTo>
                    <a:pt x="2928" y="4599"/>
                    <a:pt x="2928" y="4599"/>
                    <a:pt x="2929" y="4599"/>
                  </a:cubicBezTo>
                  <a:cubicBezTo>
                    <a:pt x="3158" y="4595"/>
                    <a:pt x="3341" y="3803"/>
                    <a:pt x="3375" y="2751"/>
                  </a:cubicBezTo>
                  <a:cubicBezTo>
                    <a:pt x="5803" y="2621"/>
                    <a:pt x="5795" y="1893"/>
                    <a:pt x="3365" y="1818"/>
                  </a:cubicBezTo>
                  <a:cubicBezTo>
                    <a:pt x="3300" y="606"/>
                    <a:pt x="3086" y="1"/>
                    <a:pt x="287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40"/>
            <p:cNvSpPr/>
            <p:nvPr/>
          </p:nvSpPr>
          <p:spPr>
            <a:xfrm rot="-388031">
              <a:off x="5546645" y="1183007"/>
              <a:ext cx="290894" cy="230546"/>
            </a:xfrm>
            <a:custGeom>
              <a:avLst/>
              <a:gdLst/>
              <a:ahLst/>
              <a:cxnLst/>
              <a:rect l="l" t="t" r="r" b="b"/>
              <a:pathLst>
                <a:path w="9854" h="7809" extrusionOk="0">
                  <a:moveTo>
                    <a:pt x="4886" y="1"/>
                  </a:moveTo>
                  <a:cubicBezTo>
                    <a:pt x="4533" y="1"/>
                    <a:pt x="4190" y="1036"/>
                    <a:pt x="4126" y="3104"/>
                  </a:cubicBezTo>
                  <a:cubicBezTo>
                    <a:pt x="0" y="3323"/>
                    <a:pt x="17" y="4560"/>
                    <a:pt x="4143" y="4688"/>
                  </a:cubicBezTo>
                  <a:cubicBezTo>
                    <a:pt x="4239" y="6471"/>
                    <a:pt x="4579" y="7809"/>
                    <a:pt x="4968" y="7809"/>
                  </a:cubicBezTo>
                  <a:cubicBezTo>
                    <a:pt x="4969" y="7809"/>
                    <a:pt x="4969" y="7809"/>
                    <a:pt x="4970" y="7809"/>
                  </a:cubicBezTo>
                  <a:cubicBezTo>
                    <a:pt x="5361" y="7805"/>
                    <a:pt x="5672" y="6457"/>
                    <a:pt x="5729" y="4671"/>
                  </a:cubicBezTo>
                  <a:cubicBezTo>
                    <a:pt x="9853" y="4452"/>
                    <a:pt x="9838" y="3215"/>
                    <a:pt x="5711" y="3087"/>
                  </a:cubicBezTo>
                  <a:cubicBezTo>
                    <a:pt x="5601" y="1028"/>
                    <a:pt x="5238" y="1"/>
                    <a:pt x="48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40"/>
            <p:cNvSpPr/>
            <p:nvPr/>
          </p:nvSpPr>
          <p:spPr>
            <a:xfrm rot="-388031">
              <a:off x="6858868" y="1111849"/>
              <a:ext cx="290894" cy="230546"/>
            </a:xfrm>
            <a:custGeom>
              <a:avLst/>
              <a:gdLst/>
              <a:ahLst/>
              <a:cxnLst/>
              <a:rect l="l" t="t" r="r" b="b"/>
              <a:pathLst>
                <a:path w="9854" h="7809" extrusionOk="0">
                  <a:moveTo>
                    <a:pt x="4886" y="1"/>
                  </a:moveTo>
                  <a:cubicBezTo>
                    <a:pt x="4533" y="1"/>
                    <a:pt x="4190" y="1036"/>
                    <a:pt x="4126" y="3104"/>
                  </a:cubicBezTo>
                  <a:cubicBezTo>
                    <a:pt x="0" y="3323"/>
                    <a:pt x="17" y="4562"/>
                    <a:pt x="4143" y="4688"/>
                  </a:cubicBezTo>
                  <a:cubicBezTo>
                    <a:pt x="4237" y="6471"/>
                    <a:pt x="4577" y="7809"/>
                    <a:pt x="4968" y="7809"/>
                  </a:cubicBezTo>
                  <a:cubicBezTo>
                    <a:pt x="4968" y="7809"/>
                    <a:pt x="4969" y="7809"/>
                    <a:pt x="4970" y="7809"/>
                  </a:cubicBezTo>
                  <a:cubicBezTo>
                    <a:pt x="5361" y="7804"/>
                    <a:pt x="5672" y="6457"/>
                    <a:pt x="5727" y="4671"/>
                  </a:cubicBezTo>
                  <a:cubicBezTo>
                    <a:pt x="9853" y="4452"/>
                    <a:pt x="9836" y="3215"/>
                    <a:pt x="5711" y="3085"/>
                  </a:cubicBezTo>
                  <a:cubicBezTo>
                    <a:pt x="5601" y="1028"/>
                    <a:pt x="5238" y="1"/>
                    <a:pt x="488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18" name="Google Shape;618;p40"/>
          <p:cNvSpPr/>
          <p:nvPr/>
        </p:nvSpPr>
        <p:spPr>
          <a:xfrm flipH="1">
            <a:off x="4513620" y="1624773"/>
            <a:ext cx="647401" cy="511764"/>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4"/>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40"/>
          <p:cNvSpPr/>
          <p:nvPr/>
        </p:nvSpPr>
        <p:spPr>
          <a:xfrm rot="-195409" flipH="1">
            <a:off x="5841884" y="3881750"/>
            <a:ext cx="659054" cy="521019"/>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l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40"/>
          <p:cNvSpPr/>
          <p:nvPr/>
        </p:nvSpPr>
        <p:spPr>
          <a:xfrm rot="-415540">
            <a:off x="7583604" y="1264126"/>
            <a:ext cx="762699" cy="602909"/>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2549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sp>
        <p:nvSpPr>
          <p:cNvPr id="887" name="Google Shape;887;p44"/>
          <p:cNvSpPr txBox="1">
            <a:spLocks noGrp="1"/>
          </p:cNvSpPr>
          <p:nvPr>
            <p:ph type="title"/>
          </p:nvPr>
        </p:nvSpPr>
        <p:spPr>
          <a:xfrm>
            <a:off x="640719" y="246790"/>
            <a:ext cx="7704000" cy="657735"/>
          </a:xfrm>
          <a:prstGeom prst="rect">
            <a:avLst/>
          </a:prstGeom>
        </p:spPr>
        <p:txBody>
          <a:bodyPr spcFirstLastPara="1" wrap="square" lIns="91425" tIns="91425" rIns="91425" bIns="91425" anchor="t" anchorCtr="0">
            <a:noAutofit/>
          </a:bodyPr>
          <a:lstStyle/>
          <a:p>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Gerak</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dan Gaya-</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gaya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(Hukum Newton)</a:t>
            </a: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Seseorang</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menganalisis</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menerapkan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pada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perlu</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memahami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konsep</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dasar</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Hukum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terdiri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tiga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utama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ID" sz="1400" kern="100" dirty="0">
                <a:effectLst/>
                <a:latin typeface="Calibri" panose="020F0502020204030204" pitchFamily="34"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endParaRPr dirty="0"/>
          </a:p>
        </p:txBody>
      </p:sp>
      <p:sp>
        <p:nvSpPr>
          <p:cNvPr id="888" name="Google Shape;888;p44"/>
          <p:cNvSpPr txBox="1">
            <a:spLocks noGrp="1"/>
          </p:cNvSpPr>
          <p:nvPr>
            <p:ph type="subTitle" idx="1"/>
          </p:nvPr>
        </p:nvSpPr>
        <p:spPr>
          <a:xfrm>
            <a:off x="2891956" y="2190923"/>
            <a:ext cx="6005046" cy="2778099"/>
          </a:xfrm>
          <a:prstGeom prst="rect">
            <a:avLst/>
          </a:prstGeom>
        </p:spPr>
        <p:txBody>
          <a:bodyPr spcFirstLastPara="1" wrap="square" lIns="91425" tIns="91425" rIns="91425" bIns="91425" anchor="ctr" anchorCtr="0">
            <a:noAutofit/>
          </a:bodyPr>
          <a:lstStyle/>
          <a:p>
            <a:pPr marL="0" lvl="0" indent="0" algn="just">
              <a:lnSpc>
                <a:spcPct val="150000"/>
              </a:lnSpc>
            </a:pP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menyatakan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bahwa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sebuah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tetap</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keadaan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bergerak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kecepatan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konstan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garis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lurus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kecuali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eksternal</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bekerja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padanya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kata lain,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cenderung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tetap</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keadaan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sampai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mengubahnya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lvl="0" indent="0" algn="just">
              <a:lnSpc>
                <a:spcPct val="150000"/>
              </a:lnSpc>
            </a:pPr>
            <a:endPar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50000"/>
              </a:lnSpc>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konteks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berarti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bahwa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seseorang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keadaan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mereka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tetap</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kecuali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eksternal</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mempengaruhi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mereka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Contohnya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mobil</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berhenti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tiba-tiba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cenderung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melanjutkan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karena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inersia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50000"/>
              </a:lnSpc>
            </a:pP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891" name="Google Shape;891;p44"/>
          <p:cNvSpPr txBox="1">
            <a:spLocks noGrp="1"/>
          </p:cNvSpPr>
          <p:nvPr>
            <p:ph type="subTitle" idx="4"/>
          </p:nvPr>
        </p:nvSpPr>
        <p:spPr>
          <a:xfrm>
            <a:off x="862544" y="2571750"/>
            <a:ext cx="1843318" cy="89923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1800" dirty="0">
                <a:solidFill>
                  <a:srgbClr val="000000"/>
                </a:solidFill>
                <a:effectLst/>
                <a:latin typeface="Times New Roman" panose="02020603050405020304" pitchFamily="18" charset="0"/>
                <a:ea typeface="Calibri" panose="020F0502020204030204" pitchFamily="34" charset="0"/>
              </a:rPr>
              <a:t>Hukum Newton </a:t>
            </a:r>
            <a:r>
              <a:rPr lang="en-ID" sz="1800" dirty="0" err="1">
                <a:solidFill>
                  <a:srgbClr val="000000"/>
                </a:solidFill>
                <a:effectLst/>
                <a:latin typeface="Times New Roman" panose="02020603050405020304" pitchFamily="18" charset="0"/>
                <a:ea typeface="Calibri" panose="020F0502020204030204" pitchFamily="34" charset="0"/>
              </a:rPr>
              <a:t>Pertama</a:t>
            </a:r>
            <a:r>
              <a:rPr lang="en-ID" sz="1800" dirty="0">
                <a:solidFill>
                  <a:srgbClr val="000000"/>
                </a:solidFill>
                <a:effectLst/>
                <a:latin typeface="Times New Roman" panose="02020603050405020304" pitchFamily="18" charset="0"/>
                <a:ea typeface="Calibri" panose="020F0502020204030204" pitchFamily="34" charset="0"/>
              </a:rPr>
              <a:t> (Hukum </a:t>
            </a:r>
            <a:r>
              <a:rPr lang="en-ID" sz="1800" dirty="0" err="1">
                <a:solidFill>
                  <a:srgbClr val="000000"/>
                </a:solidFill>
                <a:effectLst/>
                <a:latin typeface="Times New Roman" panose="02020603050405020304" pitchFamily="18" charset="0"/>
                <a:ea typeface="Calibri" panose="020F0502020204030204" pitchFamily="34" charset="0"/>
              </a:rPr>
              <a:t>Inersia</a:t>
            </a:r>
            <a:r>
              <a:rPr lang="en-ID" sz="1800" dirty="0">
                <a:solidFill>
                  <a:srgbClr val="000000"/>
                </a:solidFill>
                <a:effectLst/>
                <a:latin typeface="Times New Roman" panose="02020603050405020304" pitchFamily="18" charset="0"/>
                <a:ea typeface="Calibri" panose="020F0502020204030204" pitchFamily="34" charset="0"/>
              </a:rPr>
              <a:t>): </a:t>
            </a:r>
            <a:r>
              <a:rPr lang="en-US" sz="1200" dirty="0"/>
              <a:t>: </a:t>
            </a:r>
            <a:endParaRPr sz="1200" dirty="0"/>
          </a:p>
        </p:txBody>
      </p:sp>
      <p:grpSp>
        <p:nvGrpSpPr>
          <p:cNvPr id="922" name="Google Shape;922;p44"/>
          <p:cNvGrpSpPr/>
          <p:nvPr/>
        </p:nvGrpSpPr>
        <p:grpSpPr>
          <a:xfrm>
            <a:off x="65315" y="2660410"/>
            <a:ext cx="711856" cy="622754"/>
            <a:chOff x="1527495" y="1512681"/>
            <a:chExt cx="363731" cy="366992"/>
          </a:xfrm>
        </p:grpSpPr>
        <p:sp>
          <p:nvSpPr>
            <p:cNvPr id="923" name="Google Shape;923;p44"/>
            <p:cNvSpPr/>
            <p:nvPr/>
          </p:nvSpPr>
          <p:spPr>
            <a:xfrm>
              <a:off x="1685343" y="1527668"/>
              <a:ext cx="40891" cy="78574"/>
            </a:xfrm>
            <a:custGeom>
              <a:avLst/>
              <a:gdLst/>
              <a:ahLst/>
              <a:cxnLst/>
              <a:rect l="l" t="t" r="r" b="b"/>
              <a:pathLst>
                <a:path w="1517" h="2915" extrusionOk="0">
                  <a:moveTo>
                    <a:pt x="598" y="1"/>
                  </a:moveTo>
                  <a:cubicBezTo>
                    <a:pt x="569" y="1"/>
                    <a:pt x="541" y="3"/>
                    <a:pt x="512" y="8"/>
                  </a:cubicBezTo>
                  <a:cubicBezTo>
                    <a:pt x="207" y="58"/>
                    <a:pt x="1" y="344"/>
                    <a:pt x="49" y="647"/>
                  </a:cubicBezTo>
                  <a:lnTo>
                    <a:pt x="416" y="2914"/>
                  </a:lnTo>
                  <a:lnTo>
                    <a:pt x="1517" y="2738"/>
                  </a:lnTo>
                  <a:lnTo>
                    <a:pt x="1150" y="471"/>
                  </a:lnTo>
                  <a:cubicBezTo>
                    <a:pt x="1106" y="196"/>
                    <a:pt x="867" y="1"/>
                    <a:pt x="5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4"/>
            <p:cNvSpPr/>
            <p:nvPr/>
          </p:nvSpPr>
          <p:spPr>
            <a:xfrm>
              <a:off x="1589303" y="1582737"/>
              <a:ext cx="245075" cy="196664"/>
            </a:xfrm>
            <a:custGeom>
              <a:avLst/>
              <a:gdLst/>
              <a:ahLst/>
              <a:cxnLst/>
              <a:rect l="l" t="t" r="r" b="b"/>
              <a:pathLst>
                <a:path w="9092" h="7296" extrusionOk="0">
                  <a:moveTo>
                    <a:pt x="3119" y="0"/>
                  </a:moveTo>
                  <a:cubicBezTo>
                    <a:pt x="2925" y="0"/>
                    <a:pt x="2729" y="19"/>
                    <a:pt x="2532" y="57"/>
                  </a:cubicBezTo>
                  <a:cubicBezTo>
                    <a:pt x="997" y="351"/>
                    <a:pt x="0" y="1669"/>
                    <a:pt x="456" y="3659"/>
                  </a:cubicBezTo>
                  <a:cubicBezTo>
                    <a:pt x="882" y="5512"/>
                    <a:pt x="2417" y="7296"/>
                    <a:pt x="3865" y="7296"/>
                  </a:cubicBezTo>
                  <a:cubicBezTo>
                    <a:pt x="3972" y="7296"/>
                    <a:pt x="4079" y="7286"/>
                    <a:pt x="4185" y="7266"/>
                  </a:cubicBezTo>
                  <a:cubicBezTo>
                    <a:pt x="4220" y="7258"/>
                    <a:pt x="4256" y="7251"/>
                    <a:pt x="4291" y="7241"/>
                  </a:cubicBezTo>
                  <a:cubicBezTo>
                    <a:pt x="4375" y="7220"/>
                    <a:pt x="4460" y="7209"/>
                    <a:pt x="4546" y="7209"/>
                  </a:cubicBezTo>
                  <a:cubicBezTo>
                    <a:pt x="4631" y="7209"/>
                    <a:pt x="4716" y="7220"/>
                    <a:pt x="4799" y="7241"/>
                  </a:cubicBezTo>
                  <a:cubicBezTo>
                    <a:pt x="4834" y="7251"/>
                    <a:pt x="4869" y="7260"/>
                    <a:pt x="4907" y="7266"/>
                  </a:cubicBezTo>
                  <a:cubicBezTo>
                    <a:pt x="5012" y="7286"/>
                    <a:pt x="5119" y="7296"/>
                    <a:pt x="5226" y="7296"/>
                  </a:cubicBezTo>
                  <a:cubicBezTo>
                    <a:pt x="6674" y="7296"/>
                    <a:pt x="8209" y="5512"/>
                    <a:pt x="8634" y="3659"/>
                  </a:cubicBezTo>
                  <a:cubicBezTo>
                    <a:pt x="9091" y="1669"/>
                    <a:pt x="8094" y="351"/>
                    <a:pt x="6560" y="57"/>
                  </a:cubicBezTo>
                  <a:cubicBezTo>
                    <a:pt x="6362" y="19"/>
                    <a:pt x="6165" y="0"/>
                    <a:pt x="5971" y="0"/>
                  </a:cubicBezTo>
                  <a:cubicBezTo>
                    <a:pt x="5600" y="0"/>
                    <a:pt x="5239" y="69"/>
                    <a:pt x="4903" y="208"/>
                  </a:cubicBezTo>
                  <a:cubicBezTo>
                    <a:pt x="4788" y="255"/>
                    <a:pt x="4667" y="279"/>
                    <a:pt x="4545" y="279"/>
                  </a:cubicBezTo>
                  <a:cubicBezTo>
                    <a:pt x="4423" y="279"/>
                    <a:pt x="4301" y="255"/>
                    <a:pt x="4187" y="208"/>
                  </a:cubicBezTo>
                  <a:cubicBezTo>
                    <a:pt x="3851" y="69"/>
                    <a:pt x="3490" y="0"/>
                    <a:pt x="31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4"/>
            <p:cNvSpPr/>
            <p:nvPr/>
          </p:nvSpPr>
          <p:spPr>
            <a:xfrm>
              <a:off x="1598009" y="1582737"/>
              <a:ext cx="236368" cy="196610"/>
            </a:xfrm>
            <a:custGeom>
              <a:avLst/>
              <a:gdLst/>
              <a:ahLst/>
              <a:cxnLst/>
              <a:rect l="l" t="t" r="r" b="b"/>
              <a:pathLst>
                <a:path w="8769" h="7294" extrusionOk="0">
                  <a:moveTo>
                    <a:pt x="5656" y="1"/>
                  </a:moveTo>
                  <a:cubicBezTo>
                    <a:pt x="5433" y="1"/>
                    <a:pt x="5210" y="26"/>
                    <a:pt x="4991" y="75"/>
                  </a:cubicBezTo>
                  <a:cubicBezTo>
                    <a:pt x="6103" y="354"/>
                    <a:pt x="6804" y="1359"/>
                    <a:pt x="6462" y="2843"/>
                  </a:cubicBezTo>
                  <a:cubicBezTo>
                    <a:pt x="6133" y="4282"/>
                    <a:pt x="4940" y="5667"/>
                    <a:pt x="3815" y="5667"/>
                  </a:cubicBezTo>
                  <a:cubicBezTo>
                    <a:pt x="3732" y="5667"/>
                    <a:pt x="3649" y="5660"/>
                    <a:pt x="3566" y="5644"/>
                  </a:cubicBezTo>
                  <a:cubicBezTo>
                    <a:pt x="3538" y="5638"/>
                    <a:pt x="3510" y="5633"/>
                    <a:pt x="3483" y="5625"/>
                  </a:cubicBezTo>
                  <a:cubicBezTo>
                    <a:pt x="3418" y="5609"/>
                    <a:pt x="3352" y="5600"/>
                    <a:pt x="3285" y="5600"/>
                  </a:cubicBezTo>
                  <a:cubicBezTo>
                    <a:pt x="3219" y="5600"/>
                    <a:pt x="3152" y="5609"/>
                    <a:pt x="3088" y="5625"/>
                  </a:cubicBezTo>
                  <a:cubicBezTo>
                    <a:pt x="3060" y="5633"/>
                    <a:pt x="3032" y="5638"/>
                    <a:pt x="3005" y="5644"/>
                  </a:cubicBezTo>
                  <a:cubicBezTo>
                    <a:pt x="2922" y="5660"/>
                    <a:pt x="2839" y="5667"/>
                    <a:pt x="2756" y="5667"/>
                  </a:cubicBezTo>
                  <a:cubicBezTo>
                    <a:pt x="1631" y="5667"/>
                    <a:pt x="439" y="4282"/>
                    <a:pt x="109" y="2843"/>
                  </a:cubicBezTo>
                  <a:cubicBezTo>
                    <a:pt x="75" y="2700"/>
                    <a:pt x="51" y="2555"/>
                    <a:pt x="36" y="2410"/>
                  </a:cubicBezTo>
                  <a:lnTo>
                    <a:pt x="36" y="2410"/>
                  </a:lnTo>
                  <a:cubicBezTo>
                    <a:pt x="1" y="2787"/>
                    <a:pt x="29" y="3206"/>
                    <a:pt x="133" y="3658"/>
                  </a:cubicBezTo>
                  <a:cubicBezTo>
                    <a:pt x="559" y="5512"/>
                    <a:pt x="2094" y="7294"/>
                    <a:pt x="3542" y="7294"/>
                  </a:cubicBezTo>
                  <a:cubicBezTo>
                    <a:pt x="3649" y="7294"/>
                    <a:pt x="3756" y="7284"/>
                    <a:pt x="3862" y="7264"/>
                  </a:cubicBezTo>
                  <a:cubicBezTo>
                    <a:pt x="3897" y="7258"/>
                    <a:pt x="3933" y="7249"/>
                    <a:pt x="3968" y="7241"/>
                  </a:cubicBezTo>
                  <a:cubicBezTo>
                    <a:pt x="4052" y="7219"/>
                    <a:pt x="4137" y="7208"/>
                    <a:pt x="4223" y="7208"/>
                  </a:cubicBezTo>
                  <a:cubicBezTo>
                    <a:pt x="4308" y="7208"/>
                    <a:pt x="4393" y="7219"/>
                    <a:pt x="4476" y="7241"/>
                  </a:cubicBezTo>
                  <a:cubicBezTo>
                    <a:pt x="4511" y="7251"/>
                    <a:pt x="4546" y="7258"/>
                    <a:pt x="4584" y="7264"/>
                  </a:cubicBezTo>
                  <a:cubicBezTo>
                    <a:pt x="4689" y="7284"/>
                    <a:pt x="4796" y="7294"/>
                    <a:pt x="4904" y="7294"/>
                  </a:cubicBezTo>
                  <a:cubicBezTo>
                    <a:pt x="6352" y="7294"/>
                    <a:pt x="7887" y="5512"/>
                    <a:pt x="8311" y="3658"/>
                  </a:cubicBezTo>
                  <a:cubicBezTo>
                    <a:pt x="8768" y="1668"/>
                    <a:pt x="7771" y="351"/>
                    <a:pt x="6237" y="57"/>
                  </a:cubicBezTo>
                  <a:cubicBezTo>
                    <a:pt x="6045" y="20"/>
                    <a:pt x="5851" y="1"/>
                    <a:pt x="5656" y="1"/>
                  </a:cubicBezTo>
                  <a:close/>
                </a:path>
              </a:pathLst>
            </a:custGeom>
            <a:solidFill>
              <a:srgbClr val="422C33">
                <a:alpha val="17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4"/>
            <p:cNvSpPr/>
            <p:nvPr/>
          </p:nvSpPr>
          <p:spPr>
            <a:xfrm>
              <a:off x="1620328" y="1615568"/>
              <a:ext cx="30917" cy="38600"/>
            </a:xfrm>
            <a:custGeom>
              <a:avLst/>
              <a:gdLst/>
              <a:ahLst/>
              <a:cxnLst/>
              <a:rect l="l" t="t" r="r" b="b"/>
              <a:pathLst>
                <a:path w="1147" h="1432" extrusionOk="0">
                  <a:moveTo>
                    <a:pt x="849" y="0"/>
                  </a:moveTo>
                  <a:cubicBezTo>
                    <a:pt x="785" y="0"/>
                    <a:pt x="721" y="23"/>
                    <a:pt x="670" y="70"/>
                  </a:cubicBezTo>
                  <a:cubicBezTo>
                    <a:pt x="358" y="342"/>
                    <a:pt x="134" y="702"/>
                    <a:pt x="34" y="1102"/>
                  </a:cubicBezTo>
                  <a:cubicBezTo>
                    <a:pt x="1" y="1246"/>
                    <a:pt x="88" y="1389"/>
                    <a:pt x="231" y="1424"/>
                  </a:cubicBezTo>
                  <a:cubicBezTo>
                    <a:pt x="252" y="1428"/>
                    <a:pt x="272" y="1432"/>
                    <a:pt x="293" y="1432"/>
                  </a:cubicBezTo>
                  <a:cubicBezTo>
                    <a:pt x="415" y="1432"/>
                    <a:pt x="523" y="1346"/>
                    <a:pt x="551" y="1227"/>
                  </a:cubicBezTo>
                  <a:cubicBezTo>
                    <a:pt x="625" y="933"/>
                    <a:pt x="789" y="669"/>
                    <a:pt x="1020" y="470"/>
                  </a:cubicBezTo>
                  <a:cubicBezTo>
                    <a:pt x="1133" y="375"/>
                    <a:pt x="1146" y="204"/>
                    <a:pt x="1049" y="91"/>
                  </a:cubicBezTo>
                  <a:cubicBezTo>
                    <a:pt x="997" y="31"/>
                    <a:pt x="923" y="0"/>
                    <a:pt x="8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4"/>
            <p:cNvSpPr/>
            <p:nvPr/>
          </p:nvSpPr>
          <p:spPr>
            <a:xfrm>
              <a:off x="1655881" y="1603330"/>
              <a:ext cx="21133" cy="15634"/>
            </a:xfrm>
            <a:custGeom>
              <a:avLst/>
              <a:gdLst/>
              <a:ahLst/>
              <a:cxnLst/>
              <a:rect l="l" t="t" r="r" b="b"/>
              <a:pathLst>
                <a:path w="784" h="580" extrusionOk="0">
                  <a:moveTo>
                    <a:pt x="496" y="0"/>
                  </a:moveTo>
                  <a:cubicBezTo>
                    <a:pt x="482" y="0"/>
                    <a:pt x="468" y="1"/>
                    <a:pt x="454" y="3"/>
                  </a:cubicBezTo>
                  <a:cubicBezTo>
                    <a:pt x="370" y="16"/>
                    <a:pt x="288" y="35"/>
                    <a:pt x="208" y="59"/>
                  </a:cubicBezTo>
                  <a:cubicBezTo>
                    <a:pt x="80" y="94"/>
                    <a:pt x="0" y="219"/>
                    <a:pt x="19" y="351"/>
                  </a:cubicBezTo>
                  <a:cubicBezTo>
                    <a:pt x="36" y="481"/>
                    <a:pt x="149" y="580"/>
                    <a:pt x="281" y="580"/>
                  </a:cubicBezTo>
                  <a:cubicBezTo>
                    <a:pt x="305" y="580"/>
                    <a:pt x="329" y="576"/>
                    <a:pt x="354" y="571"/>
                  </a:cubicBezTo>
                  <a:cubicBezTo>
                    <a:pt x="415" y="552"/>
                    <a:pt x="476" y="539"/>
                    <a:pt x="540" y="528"/>
                  </a:cubicBezTo>
                  <a:cubicBezTo>
                    <a:pt x="685" y="505"/>
                    <a:pt x="783" y="368"/>
                    <a:pt x="759" y="223"/>
                  </a:cubicBezTo>
                  <a:cubicBezTo>
                    <a:pt x="737" y="92"/>
                    <a:pt x="624" y="0"/>
                    <a:pt x="4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44"/>
            <p:cNvSpPr/>
            <p:nvPr/>
          </p:nvSpPr>
          <p:spPr>
            <a:xfrm>
              <a:off x="1715290" y="1540687"/>
              <a:ext cx="119518" cy="67630"/>
            </a:xfrm>
            <a:custGeom>
              <a:avLst/>
              <a:gdLst/>
              <a:ahLst/>
              <a:cxnLst/>
              <a:rect l="l" t="t" r="r" b="b"/>
              <a:pathLst>
                <a:path w="4434" h="2509" extrusionOk="0">
                  <a:moveTo>
                    <a:pt x="2627" y="0"/>
                  </a:moveTo>
                  <a:cubicBezTo>
                    <a:pt x="2389" y="0"/>
                    <a:pt x="2140" y="26"/>
                    <a:pt x="1888" y="84"/>
                  </a:cubicBezTo>
                  <a:cubicBezTo>
                    <a:pt x="711" y="434"/>
                    <a:pt x="0" y="1537"/>
                    <a:pt x="112" y="1914"/>
                  </a:cubicBezTo>
                  <a:cubicBezTo>
                    <a:pt x="246" y="2180"/>
                    <a:pt x="899" y="2509"/>
                    <a:pt x="1714" y="2509"/>
                  </a:cubicBezTo>
                  <a:cubicBezTo>
                    <a:pt x="1986" y="2509"/>
                    <a:pt x="2275" y="2472"/>
                    <a:pt x="2569" y="2385"/>
                  </a:cubicBezTo>
                  <a:cubicBezTo>
                    <a:pt x="3746" y="2035"/>
                    <a:pt x="4434" y="1091"/>
                    <a:pt x="4309" y="672"/>
                  </a:cubicBezTo>
                  <a:cubicBezTo>
                    <a:pt x="4211" y="345"/>
                    <a:pt x="3498" y="0"/>
                    <a:pt x="2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4"/>
            <p:cNvSpPr/>
            <p:nvPr/>
          </p:nvSpPr>
          <p:spPr>
            <a:xfrm>
              <a:off x="1717474" y="1539743"/>
              <a:ext cx="119141" cy="70757"/>
            </a:xfrm>
            <a:custGeom>
              <a:avLst/>
              <a:gdLst/>
              <a:ahLst/>
              <a:cxnLst/>
              <a:rect l="l" t="t" r="r" b="b"/>
              <a:pathLst>
                <a:path w="4420" h="2625" extrusionOk="0">
                  <a:moveTo>
                    <a:pt x="2636" y="1"/>
                  </a:moveTo>
                  <a:cubicBezTo>
                    <a:pt x="2369" y="1"/>
                    <a:pt x="2088" y="36"/>
                    <a:pt x="1807" y="119"/>
                  </a:cubicBezTo>
                  <a:cubicBezTo>
                    <a:pt x="1721" y="145"/>
                    <a:pt x="1639" y="175"/>
                    <a:pt x="1559" y="207"/>
                  </a:cubicBezTo>
                  <a:cubicBezTo>
                    <a:pt x="1678" y="186"/>
                    <a:pt x="1795" y="177"/>
                    <a:pt x="1909" y="177"/>
                  </a:cubicBezTo>
                  <a:cubicBezTo>
                    <a:pt x="2498" y="177"/>
                    <a:pt x="2989" y="428"/>
                    <a:pt x="3055" y="648"/>
                  </a:cubicBezTo>
                  <a:cubicBezTo>
                    <a:pt x="3140" y="936"/>
                    <a:pt x="2640" y="1667"/>
                    <a:pt x="1829" y="1909"/>
                  </a:cubicBezTo>
                  <a:cubicBezTo>
                    <a:pt x="1643" y="1964"/>
                    <a:pt x="1456" y="1987"/>
                    <a:pt x="1278" y="1987"/>
                  </a:cubicBezTo>
                  <a:cubicBezTo>
                    <a:pt x="677" y="1987"/>
                    <a:pt x="173" y="1722"/>
                    <a:pt x="113" y="1522"/>
                  </a:cubicBezTo>
                  <a:lnTo>
                    <a:pt x="113" y="1518"/>
                  </a:lnTo>
                  <a:cubicBezTo>
                    <a:pt x="31" y="1695"/>
                    <a:pt x="1" y="1849"/>
                    <a:pt x="33" y="1949"/>
                  </a:cubicBezTo>
                  <a:cubicBezTo>
                    <a:pt x="119" y="2241"/>
                    <a:pt x="851" y="2625"/>
                    <a:pt x="1722" y="2625"/>
                  </a:cubicBezTo>
                  <a:cubicBezTo>
                    <a:pt x="1980" y="2625"/>
                    <a:pt x="2250" y="2591"/>
                    <a:pt x="2519" y="2511"/>
                  </a:cubicBezTo>
                  <a:cubicBezTo>
                    <a:pt x="3696" y="2161"/>
                    <a:pt x="4420" y="1099"/>
                    <a:pt x="4295" y="681"/>
                  </a:cubicBezTo>
                  <a:cubicBezTo>
                    <a:pt x="4200" y="362"/>
                    <a:pt x="3490" y="1"/>
                    <a:pt x="26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4"/>
            <p:cNvSpPr/>
            <p:nvPr/>
          </p:nvSpPr>
          <p:spPr>
            <a:xfrm>
              <a:off x="1715182" y="1563949"/>
              <a:ext cx="91216" cy="36928"/>
            </a:xfrm>
            <a:custGeom>
              <a:avLst/>
              <a:gdLst/>
              <a:ahLst/>
              <a:cxnLst/>
              <a:rect l="l" t="t" r="r" b="b"/>
              <a:pathLst>
                <a:path w="3384" h="1370" extrusionOk="0">
                  <a:moveTo>
                    <a:pt x="3024" y="0"/>
                  </a:moveTo>
                  <a:cubicBezTo>
                    <a:pt x="1437" y="0"/>
                    <a:pt x="171" y="1042"/>
                    <a:pt x="116" y="1089"/>
                  </a:cubicBezTo>
                  <a:cubicBezTo>
                    <a:pt x="0" y="1183"/>
                    <a:pt x="69" y="1369"/>
                    <a:pt x="218" y="1369"/>
                  </a:cubicBezTo>
                  <a:cubicBezTo>
                    <a:pt x="255" y="1369"/>
                    <a:pt x="291" y="1356"/>
                    <a:pt x="320" y="1332"/>
                  </a:cubicBezTo>
                  <a:cubicBezTo>
                    <a:pt x="333" y="1323"/>
                    <a:pt x="1559" y="319"/>
                    <a:pt x="3032" y="319"/>
                  </a:cubicBezTo>
                  <a:cubicBezTo>
                    <a:pt x="3091" y="319"/>
                    <a:pt x="3150" y="321"/>
                    <a:pt x="3210" y="324"/>
                  </a:cubicBezTo>
                  <a:cubicBezTo>
                    <a:pt x="3214" y="324"/>
                    <a:pt x="3217" y="325"/>
                    <a:pt x="3221" y="325"/>
                  </a:cubicBezTo>
                  <a:cubicBezTo>
                    <a:pt x="3304" y="325"/>
                    <a:pt x="3374" y="259"/>
                    <a:pt x="3378" y="175"/>
                  </a:cubicBezTo>
                  <a:cubicBezTo>
                    <a:pt x="3383" y="86"/>
                    <a:pt x="3316" y="12"/>
                    <a:pt x="3229" y="6"/>
                  </a:cubicBezTo>
                  <a:cubicBezTo>
                    <a:pt x="3160" y="2"/>
                    <a:pt x="3092" y="0"/>
                    <a:pt x="30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4"/>
            <p:cNvSpPr/>
            <p:nvPr/>
          </p:nvSpPr>
          <p:spPr>
            <a:xfrm>
              <a:off x="1724563" y="1694654"/>
              <a:ext cx="8653" cy="17682"/>
            </a:xfrm>
            <a:custGeom>
              <a:avLst/>
              <a:gdLst/>
              <a:ahLst/>
              <a:cxnLst/>
              <a:rect l="l" t="t" r="r" b="b"/>
              <a:pathLst>
                <a:path w="321" h="656" extrusionOk="0">
                  <a:moveTo>
                    <a:pt x="161" y="1"/>
                  </a:moveTo>
                  <a:cubicBezTo>
                    <a:pt x="154" y="1"/>
                    <a:pt x="147" y="1"/>
                    <a:pt x="140" y="2"/>
                  </a:cubicBezTo>
                  <a:cubicBezTo>
                    <a:pt x="60" y="10"/>
                    <a:pt x="0" y="84"/>
                    <a:pt x="0" y="196"/>
                  </a:cubicBezTo>
                  <a:lnTo>
                    <a:pt x="0" y="491"/>
                  </a:lnTo>
                  <a:cubicBezTo>
                    <a:pt x="0" y="566"/>
                    <a:pt x="50" y="633"/>
                    <a:pt x="125" y="651"/>
                  </a:cubicBezTo>
                  <a:cubicBezTo>
                    <a:pt x="137" y="654"/>
                    <a:pt x="148" y="655"/>
                    <a:pt x="160" y="655"/>
                  </a:cubicBezTo>
                  <a:cubicBezTo>
                    <a:pt x="246" y="655"/>
                    <a:pt x="320" y="585"/>
                    <a:pt x="320" y="495"/>
                  </a:cubicBezTo>
                  <a:lnTo>
                    <a:pt x="320" y="160"/>
                  </a:lnTo>
                  <a:cubicBezTo>
                    <a:pt x="320" y="71"/>
                    <a:pt x="247"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4"/>
            <p:cNvSpPr/>
            <p:nvPr/>
          </p:nvSpPr>
          <p:spPr>
            <a:xfrm>
              <a:off x="1768985" y="1667726"/>
              <a:ext cx="8626" cy="17656"/>
            </a:xfrm>
            <a:custGeom>
              <a:avLst/>
              <a:gdLst/>
              <a:ahLst/>
              <a:cxnLst/>
              <a:rect l="l" t="t" r="r" b="b"/>
              <a:pathLst>
                <a:path w="320" h="655" extrusionOk="0">
                  <a:moveTo>
                    <a:pt x="163" y="1"/>
                  </a:moveTo>
                  <a:cubicBezTo>
                    <a:pt x="156" y="1"/>
                    <a:pt x="149" y="1"/>
                    <a:pt x="141" y="2"/>
                  </a:cubicBezTo>
                  <a:cubicBezTo>
                    <a:pt x="60" y="12"/>
                    <a:pt x="2" y="84"/>
                    <a:pt x="2" y="196"/>
                  </a:cubicBezTo>
                  <a:lnTo>
                    <a:pt x="2" y="490"/>
                  </a:lnTo>
                  <a:cubicBezTo>
                    <a:pt x="0" y="571"/>
                    <a:pt x="60" y="642"/>
                    <a:pt x="141" y="653"/>
                  </a:cubicBezTo>
                  <a:cubicBezTo>
                    <a:pt x="149" y="654"/>
                    <a:pt x="156" y="655"/>
                    <a:pt x="163" y="655"/>
                  </a:cubicBezTo>
                  <a:cubicBezTo>
                    <a:pt x="249" y="655"/>
                    <a:pt x="320" y="585"/>
                    <a:pt x="320" y="495"/>
                  </a:cubicBezTo>
                  <a:lnTo>
                    <a:pt x="320" y="160"/>
                  </a:lnTo>
                  <a:cubicBezTo>
                    <a:pt x="320" y="71"/>
                    <a:pt x="249" y="1"/>
                    <a:pt x="1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4"/>
            <p:cNvSpPr/>
            <p:nvPr/>
          </p:nvSpPr>
          <p:spPr>
            <a:xfrm>
              <a:off x="1753189" y="1712202"/>
              <a:ext cx="8680" cy="17656"/>
            </a:xfrm>
            <a:custGeom>
              <a:avLst/>
              <a:gdLst/>
              <a:ahLst/>
              <a:cxnLst/>
              <a:rect l="l" t="t" r="r" b="b"/>
              <a:pathLst>
                <a:path w="322" h="655" extrusionOk="0">
                  <a:moveTo>
                    <a:pt x="161" y="1"/>
                  </a:moveTo>
                  <a:cubicBezTo>
                    <a:pt x="154" y="1"/>
                    <a:pt x="148" y="1"/>
                    <a:pt x="141" y="2"/>
                  </a:cubicBezTo>
                  <a:cubicBezTo>
                    <a:pt x="62" y="11"/>
                    <a:pt x="2" y="86"/>
                    <a:pt x="2" y="197"/>
                  </a:cubicBezTo>
                  <a:lnTo>
                    <a:pt x="2" y="489"/>
                  </a:lnTo>
                  <a:cubicBezTo>
                    <a:pt x="0" y="571"/>
                    <a:pt x="60" y="642"/>
                    <a:pt x="141" y="653"/>
                  </a:cubicBezTo>
                  <a:cubicBezTo>
                    <a:pt x="149" y="654"/>
                    <a:pt x="156" y="654"/>
                    <a:pt x="163" y="654"/>
                  </a:cubicBezTo>
                  <a:cubicBezTo>
                    <a:pt x="249" y="654"/>
                    <a:pt x="322" y="584"/>
                    <a:pt x="322" y="495"/>
                  </a:cubicBezTo>
                  <a:lnTo>
                    <a:pt x="322" y="160"/>
                  </a:lnTo>
                  <a:cubicBezTo>
                    <a:pt x="322" y="70"/>
                    <a:pt x="248"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4"/>
            <p:cNvSpPr/>
            <p:nvPr/>
          </p:nvSpPr>
          <p:spPr>
            <a:xfrm>
              <a:off x="1599869" y="1804334"/>
              <a:ext cx="257312" cy="52374"/>
            </a:xfrm>
            <a:custGeom>
              <a:avLst/>
              <a:gdLst/>
              <a:ahLst/>
              <a:cxnLst/>
              <a:rect l="l" t="t" r="r" b="b"/>
              <a:pathLst>
                <a:path w="9546" h="1943" extrusionOk="0">
                  <a:moveTo>
                    <a:pt x="1" y="1"/>
                  </a:moveTo>
                  <a:lnTo>
                    <a:pt x="1" y="1942"/>
                  </a:lnTo>
                  <a:lnTo>
                    <a:pt x="9545" y="1942"/>
                  </a:lnTo>
                  <a:lnTo>
                    <a:pt x="954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4"/>
            <p:cNvSpPr/>
            <p:nvPr/>
          </p:nvSpPr>
          <p:spPr>
            <a:xfrm>
              <a:off x="1566526" y="1779212"/>
              <a:ext cx="310063" cy="100407"/>
            </a:xfrm>
            <a:custGeom>
              <a:avLst/>
              <a:gdLst/>
              <a:ahLst/>
              <a:cxnLst/>
              <a:rect l="l" t="t" r="r" b="b"/>
              <a:pathLst>
                <a:path w="11503" h="3725" extrusionOk="0">
                  <a:moveTo>
                    <a:pt x="516" y="1"/>
                  </a:moveTo>
                  <a:cubicBezTo>
                    <a:pt x="230" y="1"/>
                    <a:pt x="1" y="239"/>
                    <a:pt x="12" y="523"/>
                  </a:cubicBezTo>
                  <a:cubicBezTo>
                    <a:pt x="21" y="799"/>
                    <a:pt x="256" y="1013"/>
                    <a:pt x="529" y="1013"/>
                  </a:cubicBezTo>
                  <a:lnTo>
                    <a:pt x="9655" y="1013"/>
                  </a:lnTo>
                  <a:cubicBezTo>
                    <a:pt x="10206" y="1013"/>
                    <a:pt x="10611" y="1528"/>
                    <a:pt x="10483" y="2063"/>
                  </a:cubicBezTo>
                  <a:cubicBezTo>
                    <a:pt x="10396" y="2447"/>
                    <a:pt x="10046" y="2714"/>
                    <a:pt x="9654" y="2714"/>
                  </a:cubicBezTo>
                  <a:lnTo>
                    <a:pt x="516" y="2714"/>
                  </a:lnTo>
                  <a:cubicBezTo>
                    <a:pt x="230" y="2714"/>
                    <a:pt x="1" y="2951"/>
                    <a:pt x="12" y="3237"/>
                  </a:cubicBezTo>
                  <a:cubicBezTo>
                    <a:pt x="21" y="3512"/>
                    <a:pt x="256" y="3724"/>
                    <a:pt x="529" y="3724"/>
                  </a:cubicBezTo>
                  <a:lnTo>
                    <a:pt x="9661" y="3724"/>
                  </a:lnTo>
                  <a:cubicBezTo>
                    <a:pt x="10682" y="3711"/>
                    <a:pt x="11502" y="2882"/>
                    <a:pt x="11502" y="1863"/>
                  </a:cubicBezTo>
                  <a:cubicBezTo>
                    <a:pt x="11502" y="843"/>
                    <a:pt x="10682" y="12"/>
                    <a:pt x="96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4"/>
            <p:cNvSpPr/>
            <p:nvPr/>
          </p:nvSpPr>
          <p:spPr>
            <a:xfrm>
              <a:off x="1566633" y="1779266"/>
              <a:ext cx="309956" cy="100353"/>
            </a:xfrm>
            <a:custGeom>
              <a:avLst/>
              <a:gdLst/>
              <a:ahLst/>
              <a:cxnLst/>
              <a:rect l="l" t="t" r="r" b="b"/>
              <a:pathLst>
                <a:path w="11499" h="3723" extrusionOk="0">
                  <a:moveTo>
                    <a:pt x="8011" y="1"/>
                  </a:moveTo>
                  <a:cubicBezTo>
                    <a:pt x="8857" y="1"/>
                    <a:pt x="9545" y="603"/>
                    <a:pt x="9545" y="1344"/>
                  </a:cubicBezTo>
                  <a:cubicBezTo>
                    <a:pt x="9545" y="2084"/>
                    <a:pt x="8857" y="2686"/>
                    <a:pt x="8011" y="2686"/>
                  </a:cubicBezTo>
                  <a:lnTo>
                    <a:pt x="521" y="2686"/>
                  </a:lnTo>
                  <a:cubicBezTo>
                    <a:pt x="520" y="2686"/>
                    <a:pt x="519" y="2686"/>
                    <a:pt x="518" y="2686"/>
                  </a:cubicBezTo>
                  <a:cubicBezTo>
                    <a:pt x="233" y="2686"/>
                    <a:pt x="2" y="2918"/>
                    <a:pt x="2" y="3203"/>
                  </a:cubicBezTo>
                  <a:cubicBezTo>
                    <a:pt x="1" y="3490"/>
                    <a:pt x="233" y="3722"/>
                    <a:pt x="518" y="3722"/>
                  </a:cubicBezTo>
                  <a:lnTo>
                    <a:pt x="9657" y="3722"/>
                  </a:lnTo>
                  <a:cubicBezTo>
                    <a:pt x="10678" y="3711"/>
                    <a:pt x="11498" y="2882"/>
                    <a:pt x="11498" y="1862"/>
                  </a:cubicBezTo>
                  <a:cubicBezTo>
                    <a:pt x="11498" y="841"/>
                    <a:pt x="10678" y="12"/>
                    <a:pt x="96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4"/>
            <p:cNvSpPr/>
            <p:nvPr/>
          </p:nvSpPr>
          <p:spPr>
            <a:xfrm>
              <a:off x="1566526" y="1779266"/>
              <a:ext cx="314322" cy="100407"/>
            </a:xfrm>
            <a:custGeom>
              <a:avLst/>
              <a:gdLst/>
              <a:ahLst/>
              <a:cxnLst/>
              <a:rect l="l" t="t" r="r" b="b"/>
              <a:pathLst>
                <a:path w="11661" h="3725" extrusionOk="0">
                  <a:moveTo>
                    <a:pt x="8021" y="1"/>
                  </a:moveTo>
                  <a:cubicBezTo>
                    <a:pt x="8733" y="1"/>
                    <a:pt x="9334" y="432"/>
                    <a:pt x="9499" y="1011"/>
                  </a:cubicBezTo>
                  <a:lnTo>
                    <a:pt x="9652" y="1011"/>
                  </a:lnTo>
                  <a:cubicBezTo>
                    <a:pt x="10046" y="1011"/>
                    <a:pt x="10396" y="1278"/>
                    <a:pt x="10483" y="1662"/>
                  </a:cubicBezTo>
                  <a:cubicBezTo>
                    <a:pt x="10611" y="2197"/>
                    <a:pt x="10206" y="2712"/>
                    <a:pt x="9655" y="2714"/>
                  </a:cubicBezTo>
                  <a:lnTo>
                    <a:pt x="529" y="2714"/>
                  </a:lnTo>
                  <a:cubicBezTo>
                    <a:pt x="256" y="2714"/>
                    <a:pt x="21" y="2928"/>
                    <a:pt x="12" y="3201"/>
                  </a:cubicBezTo>
                  <a:cubicBezTo>
                    <a:pt x="1" y="3488"/>
                    <a:pt x="230" y="3724"/>
                    <a:pt x="516" y="3724"/>
                  </a:cubicBezTo>
                  <a:lnTo>
                    <a:pt x="9661" y="3724"/>
                  </a:lnTo>
                  <a:cubicBezTo>
                    <a:pt x="10156" y="3724"/>
                    <a:pt x="10628" y="3529"/>
                    <a:pt x="10978" y="3179"/>
                  </a:cubicBezTo>
                  <a:cubicBezTo>
                    <a:pt x="11484" y="2688"/>
                    <a:pt x="11660" y="1881"/>
                    <a:pt x="11409" y="1224"/>
                  </a:cubicBezTo>
                  <a:lnTo>
                    <a:pt x="11409" y="1223"/>
                  </a:lnTo>
                  <a:cubicBezTo>
                    <a:pt x="11140" y="490"/>
                    <a:pt x="10442" y="1"/>
                    <a:pt x="966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4"/>
            <p:cNvSpPr/>
            <p:nvPr/>
          </p:nvSpPr>
          <p:spPr>
            <a:xfrm>
              <a:off x="1554315" y="1512681"/>
              <a:ext cx="56174" cy="62050"/>
            </a:xfrm>
            <a:custGeom>
              <a:avLst/>
              <a:gdLst/>
              <a:ahLst/>
              <a:cxnLst/>
              <a:rect l="l" t="t" r="r" b="b"/>
              <a:pathLst>
                <a:path w="2084" h="2302" extrusionOk="0">
                  <a:moveTo>
                    <a:pt x="1042" y="0"/>
                  </a:moveTo>
                  <a:cubicBezTo>
                    <a:pt x="1003" y="0"/>
                    <a:pt x="964" y="23"/>
                    <a:pt x="950" y="69"/>
                  </a:cubicBezTo>
                  <a:lnTo>
                    <a:pt x="718" y="723"/>
                  </a:lnTo>
                  <a:cubicBezTo>
                    <a:pt x="709" y="751"/>
                    <a:pt x="690" y="774"/>
                    <a:pt x="664" y="787"/>
                  </a:cubicBezTo>
                  <a:lnTo>
                    <a:pt x="82" y="1049"/>
                  </a:lnTo>
                  <a:cubicBezTo>
                    <a:pt x="0" y="1084"/>
                    <a:pt x="0" y="1216"/>
                    <a:pt x="82" y="1254"/>
                  </a:cubicBezTo>
                  <a:lnTo>
                    <a:pt x="664" y="1516"/>
                  </a:lnTo>
                  <a:cubicBezTo>
                    <a:pt x="690" y="1527"/>
                    <a:pt x="709" y="1549"/>
                    <a:pt x="718" y="1577"/>
                  </a:cubicBezTo>
                  <a:lnTo>
                    <a:pt x="950" y="2232"/>
                  </a:lnTo>
                  <a:cubicBezTo>
                    <a:pt x="964" y="2278"/>
                    <a:pt x="1003" y="2302"/>
                    <a:pt x="1042" y="2302"/>
                  </a:cubicBezTo>
                  <a:cubicBezTo>
                    <a:pt x="1081" y="2302"/>
                    <a:pt x="1120" y="2278"/>
                    <a:pt x="1133" y="2232"/>
                  </a:cubicBezTo>
                  <a:lnTo>
                    <a:pt x="1365" y="1577"/>
                  </a:lnTo>
                  <a:cubicBezTo>
                    <a:pt x="1375" y="1549"/>
                    <a:pt x="1395" y="1527"/>
                    <a:pt x="1421" y="1516"/>
                  </a:cubicBezTo>
                  <a:lnTo>
                    <a:pt x="2001" y="1254"/>
                  </a:lnTo>
                  <a:cubicBezTo>
                    <a:pt x="2083" y="1216"/>
                    <a:pt x="2083" y="1084"/>
                    <a:pt x="2001" y="1049"/>
                  </a:cubicBezTo>
                  <a:lnTo>
                    <a:pt x="1421" y="787"/>
                  </a:lnTo>
                  <a:cubicBezTo>
                    <a:pt x="1395" y="774"/>
                    <a:pt x="1375" y="751"/>
                    <a:pt x="1365" y="723"/>
                  </a:cubicBezTo>
                  <a:lnTo>
                    <a:pt x="1133" y="69"/>
                  </a:lnTo>
                  <a:cubicBezTo>
                    <a:pt x="1120" y="23"/>
                    <a:pt x="1081" y="0"/>
                    <a:pt x="10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4"/>
            <p:cNvSpPr/>
            <p:nvPr/>
          </p:nvSpPr>
          <p:spPr>
            <a:xfrm>
              <a:off x="1527495" y="1603169"/>
              <a:ext cx="27440" cy="27440"/>
            </a:xfrm>
            <a:custGeom>
              <a:avLst/>
              <a:gdLst/>
              <a:ahLst/>
              <a:cxnLst/>
              <a:rect l="l" t="t" r="r" b="b"/>
              <a:pathLst>
                <a:path w="1018" h="1018" extrusionOk="0">
                  <a:moveTo>
                    <a:pt x="508" y="0"/>
                  </a:moveTo>
                  <a:cubicBezTo>
                    <a:pt x="227" y="0"/>
                    <a:pt x="0" y="229"/>
                    <a:pt x="0" y="510"/>
                  </a:cubicBezTo>
                  <a:cubicBezTo>
                    <a:pt x="0" y="790"/>
                    <a:pt x="227" y="1017"/>
                    <a:pt x="508" y="1017"/>
                  </a:cubicBezTo>
                  <a:cubicBezTo>
                    <a:pt x="791" y="1017"/>
                    <a:pt x="1017" y="790"/>
                    <a:pt x="1017" y="510"/>
                  </a:cubicBezTo>
                  <a:cubicBezTo>
                    <a:pt x="1017" y="229"/>
                    <a:pt x="791" y="0"/>
                    <a:pt x="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4"/>
            <p:cNvSpPr/>
            <p:nvPr/>
          </p:nvSpPr>
          <p:spPr>
            <a:xfrm>
              <a:off x="1849472" y="1593815"/>
              <a:ext cx="41753" cy="46147"/>
            </a:xfrm>
            <a:custGeom>
              <a:avLst/>
              <a:gdLst/>
              <a:ahLst/>
              <a:cxnLst/>
              <a:rect l="l" t="t" r="r" b="b"/>
              <a:pathLst>
                <a:path w="1549" h="1712" extrusionOk="0">
                  <a:moveTo>
                    <a:pt x="775" y="0"/>
                  </a:moveTo>
                  <a:cubicBezTo>
                    <a:pt x="745" y="0"/>
                    <a:pt x="716" y="18"/>
                    <a:pt x="708" y="53"/>
                  </a:cubicBezTo>
                  <a:lnTo>
                    <a:pt x="535" y="539"/>
                  </a:lnTo>
                  <a:cubicBezTo>
                    <a:pt x="527" y="559"/>
                    <a:pt x="512" y="576"/>
                    <a:pt x="494" y="585"/>
                  </a:cubicBezTo>
                  <a:lnTo>
                    <a:pt x="62" y="779"/>
                  </a:lnTo>
                  <a:cubicBezTo>
                    <a:pt x="1" y="812"/>
                    <a:pt x="1" y="899"/>
                    <a:pt x="62" y="931"/>
                  </a:cubicBezTo>
                  <a:lnTo>
                    <a:pt x="494" y="1126"/>
                  </a:lnTo>
                  <a:cubicBezTo>
                    <a:pt x="512" y="1136"/>
                    <a:pt x="527" y="1152"/>
                    <a:pt x="535" y="1173"/>
                  </a:cubicBezTo>
                  <a:lnTo>
                    <a:pt x="708" y="1658"/>
                  </a:lnTo>
                  <a:cubicBezTo>
                    <a:pt x="716" y="1694"/>
                    <a:pt x="745" y="1711"/>
                    <a:pt x="775" y="1711"/>
                  </a:cubicBezTo>
                  <a:cubicBezTo>
                    <a:pt x="804" y="1711"/>
                    <a:pt x="834" y="1694"/>
                    <a:pt x="843" y="1658"/>
                  </a:cubicBezTo>
                  <a:lnTo>
                    <a:pt x="1015" y="1173"/>
                  </a:lnTo>
                  <a:cubicBezTo>
                    <a:pt x="1022" y="1152"/>
                    <a:pt x="1037" y="1136"/>
                    <a:pt x="1055" y="1126"/>
                  </a:cubicBezTo>
                  <a:lnTo>
                    <a:pt x="1487" y="931"/>
                  </a:lnTo>
                  <a:cubicBezTo>
                    <a:pt x="1548" y="899"/>
                    <a:pt x="1548" y="812"/>
                    <a:pt x="1487" y="779"/>
                  </a:cubicBezTo>
                  <a:lnTo>
                    <a:pt x="1055" y="585"/>
                  </a:lnTo>
                  <a:cubicBezTo>
                    <a:pt x="1037" y="576"/>
                    <a:pt x="1022" y="559"/>
                    <a:pt x="1015" y="539"/>
                  </a:cubicBezTo>
                  <a:lnTo>
                    <a:pt x="843" y="53"/>
                  </a:lnTo>
                  <a:cubicBezTo>
                    <a:pt x="834" y="18"/>
                    <a:pt x="804" y="0"/>
                    <a:pt x="7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4" name="Google Shape;964;p44"/>
          <p:cNvSpPr/>
          <p:nvPr/>
        </p:nvSpPr>
        <p:spPr>
          <a:xfrm rot="-405789">
            <a:off x="8026467" y="219867"/>
            <a:ext cx="808606" cy="639269"/>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16096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sp>
        <p:nvSpPr>
          <p:cNvPr id="887" name="Google Shape;887;p44"/>
          <p:cNvSpPr txBox="1">
            <a:spLocks noGrp="1"/>
          </p:cNvSpPr>
          <p:nvPr>
            <p:ph type="title"/>
          </p:nvPr>
        </p:nvSpPr>
        <p:spPr>
          <a:xfrm>
            <a:off x="640719" y="246790"/>
            <a:ext cx="7704000" cy="657735"/>
          </a:xfrm>
          <a:prstGeom prst="rect">
            <a:avLst/>
          </a:prstGeom>
        </p:spPr>
        <p:txBody>
          <a:bodyPr spcFirstLastPara="1" wrap="square" lIns="91425" tIns="91425" rIns="91425" bIns="91425" anchor="t" anchorCtr="0">
            <a:noAutofit/>
          </a:bodyPr>
          <a:lstStyle/>
          <a:p>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Gerak</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dan Gaya-</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gaya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(Hukum Newton)</a:t>
            </a: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Seseorang</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menganalisis</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menerapkan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pada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perlu</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memahami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konsep</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dasar</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Hukum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terdiri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tiga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utama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ID" sz="1400" kern="100" dirty="0">
                <a:effectLst/>
                <a:latin typeface="Calibri" panose="020F0502020204030204" pitchFamily="34"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endParaRPr dirty="0"/>
          </a:p>
        </p:txBody>
      </p:sp>
      <p:sp>
        <p:nvSpPr>
          <p:cNvPr id="888" name="Google Shape;888;p44"/>
          <p:cNvSpPr txBox="1">
            <a:spLocks noGrp="1"/>
          </p:cNvSpPr>
          <p:nvPr>
            <p:ph type="subTitle" idx="1"/>
          </p:nvPr>
        </p:nvSpPr>
        <p:spPr>
          <a:xfrm>
            <a:off x="2891956" y="2190923"/>
            <a:ext cx="6005046" cy="2778099"/>
          </a:xfrm>
          <a:prstGeom prst="rect">
            <a:avLst/>
          </a:prstGeom>
        </p:spPr>
        <p:txBody>
          <a:bodyPr spcFirstLastPara="1" wrap="square" lIns="91425" tIns="91425" rIns="91425" bIns="91425" anchor="ctr" anchorCtr="0">
            <a:noAutofit/>
          </a:bodyPr>
          <a:lstStyle/>
          <a:p>
            <a:pPr marL="0" lvl="0" indent="0" algn="just">
              <a:lnSpc>
                <a:spcPct val="100000"/>
              </a:lnSpc>
            </a:pP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menyatakan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bahwa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percepatan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sebuah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sebanding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bekerja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padanya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berbanding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terbalik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massa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Matematikanya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dapat</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dijelaskan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rumus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 = ma, di mana F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m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massa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benda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percepatan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lvl="0" indent="0" algn="just">
              <a:lnSpc>
                <a:spcPct val="100000"/>
              </a:lnSpc>
            </a:pP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900430" algn="just">
              <a:lnSpc>
                <a:spcPct val="100000"/>
              </a:lnSpc>
              <a:spcAft>
                <a:spcPts val="800"/>
              </a:spcAft>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konteks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ingin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menghitung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a:t>
            </a:r>
          </a:p>
          <a:p>
            <a:pPr marL="900430" algn="just">
              <a:lnSpc>
                <a:spcPct val="100000"/>
              </a:lnSpc>
              <a:spcAft>
                <a:spcPts val="800"/>
              </a:spcAft>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diperlukan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mengubah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kecepatan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seseorang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900430" algn="just">
              <a:lnSpc>
                <a:spcPct val="100000"/>
              </a:lnSpc>
              <a:spcAft>
                <a:spcPts val="800"/>
              </a:spcAft>
            </a:pP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dapat</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menggunakan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kedua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Misalnya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endParaRPr lang="en-ID"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900430" algn="just">
              <a:lnSpc>
                <a:spcPct val="100000"/>
              </a:lnSpc>
              <a:spcAft>
                <a:spcPts val="800"/>
              </a:spcAft>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menghentikan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seorang</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pemain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sepak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bola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berlari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perlu</a:t>
            </a:r>
            <a:endParaRPr lang="en-ID"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900430" algn="just">
              <a:lnSpc>
                <a:spcPct val="100000"/>
              </a:lnSpc>
              <a:spcAft>
                <a:spcPts val="800"/>
              </a:spcAft>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cukup</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mengurangi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percepatannya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hingga</a:t>
            </a:r>
            <a:endParaRPr lang="en-ID" kern="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900430" algn="just">
              <a:lnSpc>
                <a:spcPct val="100000"/>
              </a:lnSpc>
              <a:spcAft>
                <a:spcPts val="800"/>
              </a:spcAft>
            </a:pP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mencapai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nol.</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891" name="Google Shape;891;p44"/>
          <p:cNvSpPr txBox="1">
            <a:spLocks noGrp="1"/>
          </p:cNvSpPr>
          <p:nvPr>
            <p:ph type="subTitle" idx="4"/>
          </p:nvPr>
        </p:nvSpPr>
        <p:spPr>
          <a:xfrm>
            <a:off x="862544" y="2571750"/>
            <a:ext cx="1843318" cy="89923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1800" dirty="0">
                <a:solidFill>
                  <a:srgbClr val="000000"/>
                </a:solidFill>
                <a:effectLst/>
                <a:latin typeface="Times New Roman" panose="02020603050405020304" pitchFamily="18" charset="0"/>
                <a:ea typeface="Calibri" panose="020F0502020204030204" pitchFamily="34" charset="0"/>
              </a:rPr>
              <a:t>Hukum Newton </a:t>
            </a:r>
            <a:r>
              <a:rPr lang="en-ID" sz="1800" dirty="0" err="1">
                <a:solidFill>
                  <a:srgbClr val="000000"/>
                </a:solidFill>
                <a:effectLst/>
                <a:latin typeface="Times New Roman" panose="02020603050405020304" pitchFamily="18" charset="0"/>
                <a:ea typeface="Calibri" panose="020F0502020204030204" pitchFamily="34" charset="0"/>
              </a:rPr>
              <a:t>Kedua</a:t>
            </a:r>
            <a:r>
              <a:rPr lang="en-ID" sz="1800" dirty="0">
                <a:solidFill>
                  <a:srgbClr val="000000"/>
                </a:solidFill>
                <a:effectLst/>
                <a:latin typeface="Times New Roman" panose="02020603050405020304" pitchFamily="18" charset="0"/>
                <a:ea typeface="Calibri" panose="020F0502020204030204" pitchFamily="34" charset="0"/>
              </a:rPr>
              <a:t> (Hukum </a:t>
            </a:r>
            <a:r>
              <a:rPr lang="en-ID" sz="1800" dirty="0" err="1">
                <a:solidFill>
                  <a:srgbClr val="000000"/>
                </a:solidFill>
                <a:effectLst/>
                <a:latin typeface="Times New Roman" panose="02020603050405020304" pitchFamily="18" charset="0"/>
                <a:ea typeface="Calibri" panose="020F0502020204030204" pitchFamily="34" charset="0"/>
              </a:rPr>
              <a:t>Gerak</a:t>
            </a:r>
            <a:r>
              <a:rPr lang="en-ID" sz="1800" dirty="0">
                <a:solidFill>
                  <a:srgbClr val="000000"/>
                </a:solidFill>
                <a:effectLst/>
                <a:latin typeface="Times New Roman" panose="02020603050405020304" pitchFamily="18" charset="0"/>
                <a:ea typeface="Calibri" panose="020F0502020204030204" pitchFamily="34" charset="0"/>
              </a:rPr>
              <a:t>):</a:t>
            </a:r>
            <a:endParaRPr sz="1200" dirty="0"/>
          </a:p>
        </p:txBody>
      </p:sp>
      <p:grpSp>
        <p:nvGrpSpPr>
          <p:cNvPr id="922" name="Google Shape;922;p44"/>
          <p:cNvGrpSpPr/>
          <p:nvPr/>
        </p:nvGrpSpPr>
        <p:grpSpPr>
          <a:xfrm>
            <a:off x="65315" y="2660410"/>
            <a:ext cx="711856" cy="622754"/>
            <a:chOff x="1527495" y="1512681"/>
            <a:chExt cx="363731" cy="366992"/>
          </a:xfrm>
        </p:grpSpPr>
        <p:sp>
          <p:nvSpPr>
            <p:cNvPr id="923" name="Google Shape;923;p44"/>
            <p:cNvSpPr/>
            <p:nvPr/>
          </p:nvSpPr>
          <p:spPr>
            <a:xfrm>
              <a:off x="1685343" y="1527668"/>
              <a:ext cx="40891" cy="78574"/>
            </a:xfrm>
            <a:custGeom>
              <a:avLst/>
              <a:gdLst/>
              <a:ahLst/>
              <a:cxnLst/>
              <a:rect l="l" t="t" r="r" b="b"/>
              <a:pathLst>
                <a:path w="1517" h="2915" extrusionOk="0">
                  <a:moveTo>
                    <a:pt x="598" y="1"/>
                  </a:moveTo>
                  <a:cubicBezTo>
                    <a:pt x="569" y="1"/>
                    <a:pt x="541" y="3"/>
                    <a:pt x="512" y="8"/>
                  </a:cubicBezTo>
                  <a:cubicBezTo>
                    <a:pt x="207" y="58"/>
                    <a:pt x="1" y="344"/>
                    <a:pt x="49" y="647"/>
                  </a:cubicBezTo>
                  <a:lnTo>
                    <a:pt x="416" y="2914"/>
                  </a:lnTo>
                  <a:lnTo>
                    <a:pt x="1517" y="2738"/>
                  </a:lnTo>
                  <a:lnTo>
                    <a:pt x="1150" y="471"/>
                  </a:lnTo>
                  <a:cubicBezTo>
                    <a:pt x="1106" y="196"/>
                    <a:pt x="867" y="1"/>
                    <a:pt x="5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4"/>
            <p:cNvSpPr/>
            <p:nvPr/>
          </p:nvSpPr>
          <p:spPr>
            <a:xfrm>
              <a:off x="1589303" y="1582737"/>
              <a:ext cx="245075" cy="196664"/>
            </a:xfrm>
            <a:custGeom>
              <a:avLst/>
              <a:gdLst/>
              <a:ahLst/>
              <a:cxnLst/>
              <a:rect l="l" t="t" r="r" b="b"/>
              <a:pathLst>
                <a:path w="9092" h="7296" extrusionOk="0">
                  <a:moveTo>
                    <a:pt x="3119" y="0"/>
                  </a:moveTo>
                  <a:cubicBezTo>
                    <a:pt x="2925" y="0"/>
                    <a:pt x="2729" y="19"/>
                    <a:pt x="2532" y="57"/>
                  </a:cubicBezTo>
                  <a:cubicBezTo>
                    <a:pt x="997" y="351"/>
                    <a:pt x="0" y="1669"/>
                    <a:pt x="456" y="3659"/>
                  </a:cubicBezTo>
                  <a:cubicBezTo>
                    <a:pt x="882" y="5512"/>
                    <a:pt x="2417" y="7296"/>
                    <a:pt x="3865" y="7296"/>
                  </a:cubicBezTo>
                  <a:cubicBezTo>
                    <a:pt x="3972" y="7296"/>
                    <a:pt x="4079" y="7286"/>
                    <a:pt x="4185" y="7266"/>
                  </a:cubicBezTo>
                  <a:cubicBezTo>
                    <a:pt x="4220" y="7258"/>
                    <a:pt x="4256" y="7251"/>
                    <a:pt x="4291" y="7241"/>
                  </a:cubicBezTo>
                  <a:cubicBezTo>
                    <a:pt x="4375" y="7220"/>
                    <a:pt x="4460" y="7209"/>
                    <a:pt x="4546" y="7209"/>
                  </a:cubicBezTo>
                  <a:cubicBezTo>
                    <a:pt x="4631" y="7209"/>
                    <a:pt x="4716" y="7220"/>
                    <a:pt x="4799" y="7241"/>
                  </a:cubicBezTo>
                  <a:cubicBezTo>
                    <a:pt x="4834" y="7251"/>
                    <a:pt x="4869" y="7260"/>
                    <a:pt x="4907" y="7266"/>
                  </a:cubicBezTo>
                  <a:cubicBezTo>
                    <a:pt x="5012" y="7286"/>
                    <a:pt x="5119" y="7296"/>
                    <a:pt x="5226" y="7296"/>
                  </a:cubicBezTo>
                  <a:cubicBezTo>
                    <a:pt x="6674" y="7296"/>
                    <a:pt x="8209" y="5512"/>
                    <a:pt x="8634" y="3659"/>
                  </a:cubicBezTo>
                  <a:cubicBezTo>
                    <a:pt x="9091" y="1669"/>
                    <a:pt x="8094" y="351"/>
                    <a:pt x="6560" y="57"/>
                  </a:cubicBezTo>
                  <a:cubicBezTo>
                    <a:pt x="6362" y="19"/>
                    <a:pt x="6165" y="0"/>
                    <a:pt x="5971" y="0"/>
                  </a:cubicBezTo>
                  <a:cubicBezTo>
                    <a:pt x="5600" y="0"/>
                    <a:pt x="5239" y="69"/>
                    <a:pt x="4903" y="208"/>
                  </a:cubicBezTo>
                  <a:cubicBezTo>
                    <a:pt x="4788" y="255"/>
                    <a:pt x="4667" y="279"/>
                    <a:pt x="4545" y="279"/>
                  </a:cubicBezTo>
                  <a:cubicBezTo>
                    <a:pt x="4423" y="279"/>
                    <a:pt x="4301" y="255"/>
                    <a:pt x="4187" y="208"/>
                  </a:cubicBezTo>
                  <a:cubicBezTo>
                    <a:pt x="3851" y="69"/>
                    <a:pt x="3490" y="0"/>
                    <a:pt x="31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4"/>
            <p:cNvSpPr/>
            <p:nvPr/>
          </p:nvSpPr>
          <p:spPr>
            <a:xfrm>
              <a:off x="1598009" y="1582737"/>
              <a:ext cx="236368" cy="196610"/>
            </a:xfrm>
            <a:custGeom>
              <a:avLst/>
              <a:gdLst/>
              <a:ahLst/>
              <a:cxnLst/>
              <a:rect l="l" t="t" r="r" b="b"/>
              <a:pathLst>
                <a:path w="8769" h="7294" extrusionOk="0">
                  <a:moveTo>
                    <a:pt x="5656" y="1"/>
                  </a:moveTo>
                  <a:cubicBezTo>
                    <a:pt x="5433" y="1"/>
                    <a:pt x="5210" y="26"/>
                    <a:pt x="4991" y="75"/>
                  </a:cubicBezTo>
                  <a:cubicBezTo>
                    <a:pt x="6103" y="354"/>
                    <a:pt x="6804" y="1359"/>
                    <a:pt x="6462" y="2843"/>
                  </a:cubicBezTo>
                  <a:cubicBezTo>
                    <a:pt x="6133" y="4282"/>
                    <a:pt x="4940" y="5667"/>
                    <a:pt x="3815" y="5667"/>
                  </a:cubicBezTo>
                  <a:cubicBezTo>
                    <a:pt x="3732" y="5667"/>
                    <a:pt x="3649" y="5660"/>
                    <a:pt x="3566" y="5644"/>
                  </a:cubicBezTo>
                  <a:cubicBezTo>
                    <a:pt x="3538" y="5638"/>
                    <a:pt x="3510" y="5633"/>
                    <a:pt x="3483" y="5625"/>
                  </a:cubicBezTo>
                  <a:cubicBezTo>
                    <a:pt x="3418" y="5609"/>
                    <a:pt x="3352" y="5600"/>
                    <a:pt x="3285" y="5600"/>
                  </a:cubicBezTo>
                  <a:cubicBezTo>
                    <a:pt x="3219" y="5600"/>
                    <a:pt x="3152" y="5609"/>
                    <a:pt x="3088" y="5625"/>
                  </a:cubicBezTo>
                  <a:cubicBezTo>
                    <a:pt x="3060" y="5633"/>
                    <a:pt x="3032" y="5638"/>
                    <a:pt x="3005" y="5644"/>
                  </a:cubicBezTo>
                  <a:cubicBezTo>
                    <a:pt x="2922" y="5660"/>
                    <a:pt x="2839" y="5667"/>
                    <a:pt x="2756" y="5667"/>
                  </a:cubicBezTo>
                  <a:cubicBezTo>
                    <a:pt x="1631" y="5667"/>
                    <a:pt x="439" y="4282"/>
                    <a:pt x="109" y="2843"/>
                  </a:cubicBezTo>
                  <a:cubicBezTo>
                    <a:pt x="75" y="2700"/>
                    <a:pt x="51" y="2555"/>
                    <a:pt x="36" y="2410"/>
                  </a:cubicBezTo>
                  <a:lnTo>
                    <a:pt x="36" y="2410"/>
                  </a:lnTo>
                  <a:cubicBezTo>
                    <a:pt x="1" y="2787"/>
                    <a:pt x="29" y="3206"/>
                    <a:pt x="133" y="3658"/>
                  </a:cubicBezTo>
                  <a:cubicBezTo>
                    <a:pt x="559" y="5512"/>
                    <a:pt x="2094" y="7294"/>
                    <a:pt x="3542" y="7294"/>
                  </a:cubicBezTo>
                  <a:cubicBezTo>
                    <a:pt x="3649" y="7294"/>
                    <a:pt x="3756" y="7284"/>
                    <a:pt x="3862" y="7264"/>
                  </a:cubicBezTo>
                  <a:cubicBezTo>
                    <a:pt x="3897" y="7258"/>
                    <a:pt x="3933" y="7249"/>
                    <a:pt x="3968" y="7241"/>
                  </a:cubicBezTo>
                  <a:cubicBezTo>
                    <a:pt x="4052" y="7219"/>
                    <a:pt x="4137" y="7208"/>
                    <a:pt x="4223" y="7208"/>
                  </a:cubicBezTo>
                  <a:cubicBezTo>
                    <a:pt x="4308" y="7208"/>
                    <a:pt x="4393" y="7219"/>
                    <a:pt x="4476" y="7241"/>
                  </a:cubicBezTo>
                  <a:cubicBezTo>
                    <a:pt x="4511" y="7251"/>
                    <a:pt x="4546" y="7258"/>
                    <a:pt x="4584" y="7264"/>
                  </a:cubicBezTo>
                  <a:cubicBezTo>
                    <a:pt x="4689" y="7284"/>
                    <a:pt x="4796" y="7294"/>
                    <a:pt x="4904" y="7294"/>
                  </a:cubicBezTo>
                  <a:cubicBezTo>
                    <a:pt x="6352" y="7294"/>
                    <a:pt x="7887" y="5512"/>
                    <a:pt x="8311" y="3658"/>
                  </a:cubicBezTo>
                  <a:cubicBezTo>
                    <a:pt x="8768" y="1668"/>
                    <a:pt x="7771" y="351"/>
                    <a:pt x="6237" y="57"/>
                  </a:cubicBezTo>
                  <a:cubicBezTo>
                    <a:pt x="6045" y="20"/>
                    <a:pt x="5851" y="1"/>
                    <a:pt x="5656" y="1"/>
                  </a:cubicBezTo>
                  <a:close/>
                </a:path>
              </a:pathLst>
            </a:custGeom>
            <a:solidFill>
              <a:srgbClr val="422C33">
                <a:alpha val="17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4"/>
            <p:cNvSpPr/>
            <p:nvPr/>
          </p:nvSpPr>
          <p:spPr>
            <a:xfrm>
              <a:off x="1620328" y="1615568"/>
              <a:ext cx="30917" cy="38600"/>
            </a:xfrm>
            <a:custGeom>
              <a:avLst/>
              <a:gdLst/>
              <a:ahLst/>
              <a:cxnLst/>
              <a:rect l="l" t="t" r="r" b="b"/>
              <a:pathLst>
                <a:path w="1147" h="1432" extrusionOk="0">
                  <a:moveTo>
                    <a:pt x="849" y="0"/>
                  </a:moveTo>
                  <a:cubicBezTo>
                    <a:pt x="785" y="0"/>
                    <a:pt x="721" y="23"/>
                    <a:pt x="670" y="70"/>
                  </a:cubicBezTo>
                  <a:cubicBezTo>
                    <a:pt x="358" y="342"/>
                    <a:pt x="134" y="702"/>
                    <a:pt x="34" y="1102"/>
                  </a:cubicBezTo>
                  <a:cubicBezTo>
                    <a:pt x="1" y="1246"/>
                    <a:pt x="88" y="1389"/>
                    <a:pt x="231" y="1424"/>
                  </a:cubicBezTo>
                  <a:cubicBezTo>
                    <a:pt x="252" y="1428"/>
                    <a:pt x="272" y="1432"/>
                    <a:pt x="293" y="1432"/>
                  </a:cubicBezTo>
                  <a:cubicBezTo>
                    <a:pt x="415" y="1432"/>
                    <a:pt x="523" y="1346"/>
                    <a:pt x="551" y="1227"/>
                  </a:cubicBezTo>
                  <a:cubicBezTo>
                    <a:pt x="625" y="933"/>
                    <a:pt x="789" y="669"/>
                    <a:pt x="1020" y="470"/>
                  </a:cubicBezTo>
                  <a:cubicBezTo>
                    <a:pt x="1133" y="375"/>
                    <a:pt x="1146" y="204"/>
                    <a:pt x="1049" y="91"/>
                  </a:cubicBezTo>
                  <a:cubicBezTo>
                    <a:pt x="997" y="31"/>
                    <a:pt x="923" y="0"/>
                    <a:pt x="8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4"/>
            <p:cNvSpPr/>
            <p:nvPr/>
          </p:nvSpPr>
          <p:spPr>
            <a:xfrm>
              <a:off x="1655881" y="1603330"/>
              <a:ext cx="21133" cy="15634"/>
            </a:xfrm>
            <a:custGeom>
              <a:avLst/>
              <a:gdLst/>
              <a:ahLst/>
              <a:cxnLst/>
              <a:rect l="l" t="t" r="r" b="b"/>
              <a:pathLst>
                <a:path w="784" h="580" extrusionOk="0">
                  <a:moveTo>
                    <a:pt x="496" y="0"/>
                  </a:moveTo>
                  <a:cubicBezTo>
                    <a:pt x="482" y="0"/>
                    <a:pt x="468" y="1"/>
                    <a:pt x="454" y="3"/>
                  </a:cubicBezTo>
                  <a:cubicBezTo>
                    <a:pt x="370" y="16"/>
                    <a:pt x="288" y="35"/>
                    <a:pt x="208" y="59"/>
                  </a:cubicBezTo>
                  <a:cubicBezTo>
                    <a:pt x="80" y="94"/>
                    <a:pt x="0" y="219"/>
                    <a:pt x="19" y="351"/>
                  </a:cubicBezTo>
                  <a:cubicBezTo>
                    <a:pt x="36" y="481"/>
                    <a:pt x="149" y="580"/>
                    <a:pt x="281" y="580"/>
                  </a:cubicBezTo>
                  <a:cubicBezTo>
                    <a:pt x="305" y="580"/>
                    <a:pt x="329" y="576"/>
                    <a:pt x="354" y="571"/>
                  </a:cubicBezTo>
                  <a:cubicBezTo>
                    <a:pt x="415" y="552"/>
                    <a:pt x="476" y="539"/>
                    <a:pt x="540" y="528"/>
                  </a:cubicBezTo>
                  <a:cubicBezTo>
                    <a:pt x="685" y="505"/>
                    <a:pt x="783" y="368"/>
                    <a:pt x="759" y="223"/>
                  </a:cubicBezTo>
                  <a:cubicBezTo>
                    <a:pt x="737" y="92"/>
                    <a:pt x="624" y="0"/>
                    <a:pt x="4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44"/>
            <p:cNvSpPr/>
            <p:nvPr/>
          </p:nvSpPr>
          <p:spPr>
            <a:xfrm>
              <a:off x="1715290" y="1540687"/>
              <a:ext cx="119518" cy="67630"/>
            </a:xfrm>
            <a:custGeom>
              <a:avLst/>
              <a:gdLst/>
              <a:ahLst/>
              <a:cxnLst/>
              <a:rect l="l" t="t" r="r" b="b"/>
              <a:pathLst>
                <a:path w="4434" h="2509" extrusionOk="0">
                  <a:moveTo>
                    <a:pt x="2627" y="0"/>
                  </a:moveTo>
                  <a:cubicBezTo>
                    <a:pt x="2389" y="0"/>
                    <a:pt x="2140" y="26"/>
                    <a:pt x="1888" y="84"/>
                  </a:cubicBezTo>
                  <a:cubicBezTo>
                    <a:pt x="711" y="434"/>
                    <a:pt x="0" y="1537"/>
                    <a:pt x="112" y="1914"/>
                  </a:cubicBezTo>
                  <a:cubicBezTo>
                    <a:pt x="246" y="2180"/>
                    <a:pt x="899" y="2509"/>
                    <a:pt x="1714" y="2509"/>
                  </a:cubicBezTo>
                  <a:cubicBezTo>
                    <a:pt x="1986" y="2509"/>
                    <a:pt x="2275" y="2472"/>
                    <a:pt x="2569" y="2385"/>
                  </a:cubicBezTo>
                  <a:cubicBezTo>
                    <a:pt x="3746" y="2035"/>
                    <a:pt x="4434" y="1091"/>
                    <a:pt x="4309" y="672"/>
                  </a:cubicBezTo>
                  <a:cubicBezTo>
                    <a:pt x="4211" y="345"/>
                    <a:pt x="3498" y="0"/>
                    <a:pt x="2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4"/>
            <p:cNvSpPr/>
            <p:nvPr/>
          </p:nvSpPr>
          <p:spPr>
            <a:xfrm>
              <a:off x="1717474" y="1539743"/>
              <a:ext cx="119141" cy="70757"/>
            </a:xfrm>
            <a:custGeom>
              <a:avLst/>
              <a:gdLst/>
              <a:ahLst/>
              <a:cxnLst/>
              <a:rect l="l" t="t" r="r" b="b"/>
              <a:pathLst>
                <a:path w="4420" h="2625" extrusionOk="0">
                  <a:moveTo>
                    <a:pt x="2636" y="1"/>
                  </a:moveTo>
                  <a:cubicBezTo>
                    <a:pt x="2369" y="1"/>
                    <a:pt x="2088" y="36"/>
                    <a:pt x="1807" y="119"/>
                  </a:cubicBezTo>
                  <a:cubicBezTo>
                    <a:pt x="1721" y="145"/>
                    <a:pt x="1639" y="175"/>
                    <a:pt x="1559" y="207"/>
                  </a:cubicBezTo>
                  <a:cubicBezTo>
                    <a:pt x="1678" y="186"/>
                    <a:pt x="1795" y="177"/>
                    <a:pt x="1909" y="177"/>
                  </a:cubicBezTo>
                  <a:cubicBezTo>
                    <a:pt x="2498" y="177"/>
                    <a:pt x="2989" y="428"/>
                    <a:pt x="3055" y="648"/>
                  </a:cubicBezTo>
                  <a:cubicBezTo>
                    <a:pt x="3140" y="936"/>
                    <a:pt x="2640" y="1667"/>
                    <a:pt x="1829" y="1909"/>
                  </a:cubicBezTo>
                  <a:cubicBezTo>
                    <a:pt x="1643" y="1964"/>
                    <a:pt x="1456" y="1987"/>
                    <a:pt x="1278" y="1987"/>
                  </a:cubicBezTo>
                  <a:cubicBezTo>
                    <a:pt x="677" y="1987"/>
                    <a:pt x="173" y="1722"/>
                    <a:pt x="113" y="1522"/>
                  </a:cubicBezTo>
                  <a:lnTo>
                    <a:pt x="113" y="1518"/>
                  </a:lnTo>
                  <a:cubicBezTo>
                    <a:pt x="31" y="1695"/>
                    <a:pt x="1" y="1849"/>
                    <a:pt x="33" y="1949"/>
                  </a:cubicBezTo>
                  <a:cubicBezTo>
                    <a:pt x="119" y="2241"/>
                    <a:pt x="851" y="2625"/>
                    <a:pt x="1722" y="2625"/>
                  </a:cubicBezTo>
                  <a:cubicBezTo>
                    <a:pt x="1980" y="2625"/>
                    <a:pt x="2250" y="2591"/>
                    <a:pt x="2519" y="2511"/>
                  </a:cubicBezTo>
                  <a:cubicBezTo>
                    <a:pt x="3696" y="2161"/>
                    <a:pt x="4420" y="1099"/>
                    <a:pt x="4295" y="681"/>
                  </a:cubicBezTo>
                  <a:cubicBezTo>
                    <a:pt x="4200" y="362"/>
                    <a:pt x="3490" y="1"/>
                    <a:pt x="26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4"/>
            <p:cNvSpPr/>
            <p:nvPr/>
          </p:nvSpPr>
          <p:spPr>
            <a:xfrm>
              <a:off x="1715182" y="1563949"/>
              <a:ext cx="91216" cy="36928"/>
            </a:xfrm>
            <a:custGeom>
              <a:avLst/>
              <a:gdLst/>
              <a:ahLst/>
              <a:cxnLst/>
              <a:rect l="l" t="t" r="r" b="b"/>
              <a:pathLst>
                <a:path w="3384" h="1370" extrusionOk="0">
                  <a:moveTo>
                    <a:pt x="3024" y="0"/>
                  </a:moveTo>
                  <a:cubicBezTo>
                    <a:pt x="1437" y="0"/>
                    <a:pt x="171" y="1042"/>
                    <a:pt x="116" y="1089"/>
                  </a:cubicBezTo>
                  <a:cubicBezTo>
                    <a:pt x="0" y="1183"/>
                    <a:pt x="69" y="1369"/>
                    <a:pt x="218" y="1369"/>
                  </a:cubicBezTo>
                  <a:cubicBezTo>
                    <a:pt x="255" y="1369"/>
                    <a:pt x="291" y="1356"/>
                    <a:pt x="320" y="1332"/>
                  </a:cubicBezTo>
                  <a:cubicBezTo>
                    <a:pt x="333" y="1323"/>
                    <a:pt x="1559" y="319"/>
                    <a:pt x="3032" y="319"/>
                  </a:cubicBezTo>
                  <a:cubicBezTo>
                    <a:pt x="3091" y="319"/>
                    <a:pt x="3150" y="321"/>
                    <a:pt x="3210" y="324"/>
                  </a:cubicBezTo>
                  <a:cubicBezTo>
                    <a:pt x="3214" y="324"/>
                    <a:pt x="3217" y="325"/>
                    <a:pt x="3221" y="325"/>
                  </a:cubicBezTo>
                  <a:cubicBezTo>
                    <a:pt x="3304" y="325"/>
                    <a:pt x="3374" y="259"/>
                    <a:pt x="3378" y="175"/>
                  </a:cubicBezTo>
                  <a:cubicBezTo>
                    <a:pt x="3383" y="86"/>
                    <a:pt x="3316" y="12"/>
                    <a:pt x="3229" y="6"/>
                  </a:cubicBezTo>
                  <a:cubicBezTo>
                    <a:pt x="3160" y="2"/>
                    <a:pt x="3092" y="0"/>
                    <a:pt x="30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4"/>
            <p:cNvSpPr/>
            <p:nvPr/>
          </p:nvSpPr>
          <p:spPr>
            <a:xfrm>
              <a:off x="1724563" y="1694654"/>
              <a:ext cx="8653" cy="17682"/>
            </a:xfrm>
            <a:custGeom>
              <a:avLst/>
              <a:gdLst/>
              <a:ahLst/>
              <a:cxnLst/>
              <a:rect l="l" t="t" r="r" b="b"/>
              <a:pathLst>
                <a:path w="321" h="656" extrusionOk="0">
                  <a:moveTo>
                    <a:pt x="161" y="1"/>
                  </a:moveTo>
                  <a:cubicBezTo>
                    <a:pt x="154" y="1"/>
                    <a:pt x="147" y="1"/>
                    <a:pt x="140" y="2"/>
                  </a:cubicBezTo>
                  <a:cubicBezTo>
                    <a:pt x="60" y="10"/>
                    <a:pt x="0" y="84"/>
                    <a:pt x="0" y="196"/>
                  </a:cubicBezTo>
                  <a:lnTo>
                    <a:pt x="0" y="491"/>
                  </a:lnTo>
                  <a:cubicBezTo>
                    <a:pt x="0" y="566"/>
                    <a:pt x="50" y="633"/>
                    <a:pt x="125" y="651"/>
                  </a:cubicBezTo>
                  <a:cubicBezTo>
                    <a:pt x="137" y="654"/>
                    <a:pt x="148" y="655"/>
                    <a:pt x="160" y="655"/>
                  </a:cubicBezTo>
                  <a:cubicBezTo>
                    <a:pt x="246" y="655"/>
                    <a:pt x="320" y="585"/>
                    <a:pt x="320" y="495"/>
                  </a:cubicBezTo>
                  <a:lnTo>
                    <a:pt x="320" y="160"/>
                  </a:lnTo>
                  <a:cubicBezTo>
                    <a:pt x="320" y="71"/>
                    <a:pt x="247"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4"/>
            <p:cNvSpPr/>
            <p:nvPr/>
          </p:nvSpPr>
          <p:spPr>
            <a:xfrm>
              <a:off x="1768985" y="1667726"/>
              <a:ext cx="8626" cy="17656"/>
            </a:xfrm>
            <a:custGeom>
              <a:avLst/>
              <a:gdLst/>
              <a:ahLst/>
              <a:cxnLst/>
              <a:rect l="l" t="t" r="r" b="b"/>
              <a:pathLst>
                <a:path w="320" h="655" extrusionOk="0">
                  <a:moveTo>
                    <a:pt x="163" y="1"/>
                  </a:moveTo>
                  <a:cubicBezTo>
                    <a:pt x="156" y="1"/>
                    <a:pt x="149" y="1"/>
                    <a:pt x="141" y="2"/>
                  </a:cubicBezTo>
                  <a:cubicBezTo>
                    <a:pt x="60" y="12"/>
                    <a:pt x="2" y="84"/>
                    <a:pt x="2" y="196"/>
                  </a:cubicBezTo>
                  <a:lnTo>
                    <a:pt x="2" y="490"/>
                  </a:lnTo>
                  <a:cubicBezTo>
                    <a:pt x="0" y="571"/>
                    <a:pt x="60" y="642"/>
                    <a:pt x="141" y="653"/>
                  </a:cubicBezTo>
                  <a:cubicBezTo>
                    <a:pt x="149" y="654"/>
                    <a:pt x="156" y="655"/>
                    <a:pt x="163" y="655"/>
                  </a:cubicBezTo>
                  <a:cubicBezTo>
                    <a:pt x="249" y="655"/>
                    <a:pt x="320" y="585"/>
                    <a:pt x="320" y="495"/>
                  </a:cubicBezTo>
                  <a:lnTo>
                    <a:pt x="320" y="160"/>
                  </a:lnTo>
                  <a:cubicBezTo>
                    <a:pt x="320" y="71"/>
                    <a:pt x="249" y="1"/>
                    <a:pt x="1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4"/>
            <p:cNvSpPr/>
            <p:nvPr/>
          </p:nvSpPr>
          <p:spPr>
            <a:xfrm>
              <a:off x="1753189" y="1712202"/>
              <a:ext cx="8680" cy="17656"/>
            </a:xfrm>
            <a:custGeom>
              <a:avLst/>
              <a:gdLst/>
              <a:ahLst/>
              <a:cxnLst/>
              <a:rect l="l" t="t" r="r" b="b"/>
              <a:pathLst>
                <a:path w="322" h="655" extrusionOk="0">
                  <a:moveTo>
                    <a:pt x="161" y="1"/>
                  </a:moveTo>
                  <a:cubicBezTo>
                    <a:pt x="154" y="1"/>
                    <a:pt x="148" y="1"/>
                    <a:pt x="141" y="2"/>
                  </a:cubicBezTo>
                  <a:cubicBezTo>
                    <a:pt x="62" y="11"/>
                    <a:pt x="2" y="86"/>
                    <a:pt x="2" y="197"/>
                  </a:cubicBezTo>
                  <a:lnTo>
                    <a:pt x="2" y="489"/>
                  </a:lnTo>
                  <a:cubicBezTo>
                    <a:pt x="0" y="571"/>
                    <a:pt x="60" y="642"/>
                    <a:pt x="141" y="653"/>
                  </a:cubicBezTo>
                  <a:cubicBezTo>
                    <a:pt x="149" y="654"/>
                    <a:pt x="156" y="654"/>
                    <a:pt x="163" y="654"/>
                  </a:cubicBezTo>
                  <a:cubicBezTo>
                    <a:pt x="249" y="654"/>
                    <a:pt x="322" y="584"/>
                    <a:pt x="322" y="495"/>
                  </a:cubicBezTo>
                  <a:lnTo>
                    <a:pt x="322" y="160"/>
                  </a:lnTo>
                  <a:cubicBezTo>
                    <a:pt x="322" y="70"/>
                    <a:pt x="248"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4"/>
            <p:cNvSpPr/>
            <p:nvPr/>
          </p:nvSpPr>
          <p:spPr>
            <a:xfrm>
              <a:off x="1599869" y="1804334"/>
              <a:ext cx="257312" cy="52374"/>
            </a:xfrm>
            <a:custGeom>
              <a:avLst/>
              <a:gdLst/>
              <a:ahLst/>
              <a:cxnLst/>
              <a:rect l="l" t="t" r="r" b="b"/>
              <a:pathLst>
                <a:path w="9546" h="1943" extrusionOk="0">
                  <a:moveTo>
                    <a:pt x="1" y="1"/>
                  </a:moveTo>
                  <a:lnTo>
                    <a:pt x="1" y="1942"/>
                  </a:lnTo>
                  <a:lnTo>
                    <a:pt x="9545" y="1942"/>
                  </a:lnTo>
                  <a:lnTo>
                    <a:pt x="954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4"/>
            <p:cNvSpPr/>
            <p:nvPr/>
          </p:nvSpPr>
          <p:spPr>
            <a:xfrm>
              <a:off x="1566526" y="1779212"/>
              <a:ext cx="310063" cy="100407"/>
            </a:xfrm>
            <a:custGeom>
              <a:avLst/>
              <a:gdLst/>
              <a:ahLst/>
              <a:cxnLst/>
              <a:rect l="l" t="t" r="r" b="b"/>
              <a:pathLst>
                <a:path w="11503" h="3725" extrusionOk="0">
                  <a:moveTo>
                    <a:pt x="516" y="1"/>
                  </a:moveTo>
                  <a:cubicBezTo>
                    <a:pt x="230" y="1"/>
                    <a:pt x="1" y="239"/>
                    <a:pt x="12" y="523"/>
                  </a:cubicBezTo>
                  <a:cubicBezTo>
                    <a:pt x="21" y="799"/>
                    <a:pt x="256" y="1013"/>
                    <a:pt x="529" y="1013"/>
                  </a:cubicBezTo>
                  <a:lnTo>
                    <a:pt x="9655" y="1013"/>
                  </a:lnTo>
                  <a:cubicBezTo>
                    <a:pt x="10206" y="1013"/>
                    <a:pt x="10611" y="1528"/>
                    <a:pt x="10483" y="2063"/>
                  </a:cubicBezTo>
                  <a:cubicBezTo>
                    <a:pt x="10396" y="2447"/>
                    <a:pt x="10046" y="2714"/>
                    <a:pt x="9654" y="2714"/>
                  </a:cubicBezTo>
                  <a:lnTo>
                    <a:pt x="516" y="2714"/>
                  </a:lnTo>
                  <a:cubicBezTo>
                    <a:pt x="230" y="2714"/>
                    <a:pt x="1" y="2951"/>
                    <a:pt x="12" y="3237"/>
                  </a:cubicBezTo>
                  <a:cubicBezTo>
                    <a:pt x="21" y="3512"/>
                    <a:pt x="256" y="3724"/>
                    <a:pt x="529" y="3724"/>
                  </a:cubicBezTo>
                  <a:lnTo>
                    <a:pt x="9661" y="3724"/>
                  </a:lnTo>
                  <a:cubicBezTo>
                    <a:pt x="10682" y="3711"/>
                    <a:pt x="11502" y="2882"/>
                    <a:pt x="11502" y="1863"/>
                  </a:cubicBezTo>
                  <a:cubicBezTo>
                    <a:pt x="11502" y="843"/>
                    <a:pt x="10682" y="12"/>
                    <a:pt x="96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4"/>
            <p:cNvSpPr/>
            <p:nvPr/>
          </p:nvSpPr>
          <p:spPr>
            <a:xfrm>
              <a:off x="1566633" y="1779266"/>
              <a:ext cx="309956" cy="100353"/>
            </a:xfrm>
            <a:custGeom>
              <a:avLst/>
              <a:gdLst/>
              <a:ahLst/>
              <a:cxnLst/>
              <a:rect l="l" t="t" r="r" b="b"/>
              <a:pathLst>
                <a:path w="11499" h="3723" extrusionOk="0">
                  <a:moveTo>
                    <a:pt x="8011" y="1"/>
                  </a:moveTo>
                  <a:cubicBezTo>
                    <a:pt x="8857" y="1"/>
                    <a:pt x="9545" y="603"/>
                    <a:pt x="9545" y="1344"/>
                  </a:cubicBezTo>
                  <a:cubicBezTo>
                    <a:pt x="9545" y="2084"/>
                    <a:pt x="8857" y="2686"/>
                    <a:pt x="8011" y="2686"/>
                  </a:cubicBezTo>
                  <a:lnTo>
                    <a:pt x="521" y="2686"/>
                  </a:lnTo>
                  <a:cubicBezTo>
                    <a:pt x="520" y="2686"/>
                    <a:pt x="519" y="2686"/>
                    <a:pt x="518" y="2686"/>
                  </a:cubicBezTo>
                  <a:cubicBezTo>
                    <a:pt x="233" y="2686"/>
                    <a:pt x="2" y="2918"/>
                    <a:pt x="2" y="3203"/>
                  </a:cubicBezTo>
                  <a:cubicBezTo>
                    <a:pt x="1" y="3490"/>
                    <a:pt x="233" y="3722"/>
                    <a:pt x="518" y="3722"/>
                  </a:cubicBezTo>
                  <a:lnTo>
                    <a:pt x="9657" y="3722"/>
                  </a:lnTo>
                  <a:cubicBezTo>
                    <a:pt x="10678" y="3711"/>
                    <a:pt x="11498" y="2882"/>
                    <a:pt x="11498" y="1862"/>
                  </a:cubicBezTo>
                  <a:cubicBezTo>
                    <a:pt x="11498" y="841"/>
                    <a:pt x="10678" y="12"/>
                    <a:pt x="96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4"/>
            <p:cNvSpPr/>
            <p:nvPr/>
          </p:nvSpPr>
          <p:spPr>
            <a:xfrm>
              <a:off x="1566526" y="1779266"/>
              <a:ext cx="314322" cy="100407"/>
            </a:xfrm>
            <a:custGeom>
              <a:avLst/>
              <a:gdLst/>
              <a:ahLst/>
              <a:cxnLst/>
              <a:rect l="l" t="t" r="r" b="b"/>
              <a:pathLst>
                <a:path w="11661" h="3725" extrusionOk="0">
                  <a:moveTo>
                    <a:pt x="8021" y="1"/>
                  </a:moveTo>
                  <a:cubicBezTo>
                    <a:pt x="8733" y="1"/>
                    <a:pt x="9334" y="432"/>
                    <a:pt x="9499" y="1011"/>
                  </a:cubicBezTo>
                  <a:lnTo>
                    <a:pt x="9652" y="1011"/>
                  </a:lnTo>
                  <a:cubicBezTo>
                    <a:pt x="10046" y="1011"/>
                    <a:pt x="10396" y="1278"/>
                    <a:pt x="10483" y="1662"/>
                  </a:cubicBezTo>
                  <a:cubicBezTo>
                    <a:pt x="10611" y="2197"/>
                    <a:pt x="10206" y="2712"/>
                    <a:pt x="9655" y="2714"/>
                  </a:cubicBezTo>
                  <a:lnTo>
                    <a:pt x="529" y="2714"/>
                  </a:lnTo>
                  <a:cubicBezTo>
                    <a:pt x="256" y="2714"/>
                    <a:pt x="21" y="2928"/>
                    <a:pt x="12" y="3201"/>
                  </a:cubicBezTo>
                  <a:cubicBezTo>
                    <a:pt x="1" y="3488"/>
                    <a:pt x="230" y="3724"/>
                    <a:pt x="516" y="3724"/>
                  </a:cubicBezTo>
                  <a:lnTo>
                    <a:pt x="9661" y="3724"/>
                  </a:lnTo>
                  <a:cubicBezTo>
                    <a:pt x="10156" y="3724"/>
                    <a:pt x="10628" y="3529"/>
                    <a:pt x="10978" y="3179"/>
                  </a:cubicBezTo>
                  <a:cubicBezTo>
                    <a:pt x="11484" y="2688"/>
                    <a:pt x="11660" y="1881"/>
                    <a:pt x="11409" y="1224"/>
                  </a:cubicBezTo>
                  <a:lnTo>
                    <a:pt x="11409" y="1223"/>
                  </a:lnTo>
                  <a:cubicBezTo>
                    <a:pt x="11140" y="490"/>
                    <a:pt x="10442" y="1"/>
                    <a:pt x="966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4"/>
            <p:cNvSpPr/>
            <p:nvPr/>
          </p:nvSpPr>
          <p:spPr>
            <a:xfrm>
              <a:off x="1554315" y="1512681"/>
              <a:ext cx="56174" cy="62050"/>
            </a:xfrm>
            <a:custGeom>
              <a:avLst/>
              <a:gdLst/>
              <a:ahLst/>
              <a:cxnLst/>
              <a:rect l="l" t="t" r="r" b="b"/>
              <a:pathLst>
                <a:path w="2084" h="2302" extrusionOk="0">
                  <a:moveTo>
                    <a:pt x="1042" y="0"/>
                  </a:moveTo>
                  <a:cubicBezTo>
                    <a:pt x="1003" y="0"/>
                    <a:pt x="964" y="23"/>
                    <a:pt x="950" y="69"/>
                  </a:cubicBezTo>
                  <a:lnTo>
                    <a:pt x="718" y="723"/>
                  </a:lnTo>
                  <a:cubicBezTo>
                    <a:pt x="709" y="751"/>
                    <a:pt x="690" y="774"/>
                    <a:pt x="664" y="787"/>
                  </a:cubicBezTo>
                  <a:lnTo>
                    <a:pt x="82" y="1049"/>
                  </a:lnTo>
                  <a:cubicBezTo>
                    <a:pt x="0" y="1084"/>
                    <a:pt x="0" y="1216"/>
                    <a:pt x="82" y="1254"/>
                  </a:cubicBezTo>
                  <a:lnTo>
                    <a:pt x="664" y="1516"/>
                  </a:lnTo>
                  <a:cubicBezTo>
                    <a:pt x="690" y="1527"/>
                    <a:pt x="709" y="1549"/>
                    <a:pt x="718" y="1577"/>
                  </a:cubicBezTo>
                  <a:lnTo>
                    <a:pt x="950" y="2232"/>
                  </a:lnTo>
                  <a:cubicBezTo>
                    <a:pt x="964" y="2278"/>
                    <a:pt x="1003" y="2302"/>
                    <a:pt x="1042" y="2302"/>
                  </a:cubicBezTo>
                  <a:cubicBezTo>
                    <a:pt x="1081" y="2302"/>
                    <a:pt x="1120" y="2278"/>
                    <a:pt x="1133" y="2232"/>
                  </a:cubicBezTo>
                  <a:lnTo>
                    <a:pt x="1365" y="1577"/>
                  </a:lnTo>
                  <a:cubicBezTo>
                    <a:pt x="1375" y="1549"/>
                    <a:pt x="1395" y="1527"/>
                    <a:pt x="1421" y="1516"/>
                  </a:cubicBezTo>
                  <a:lnTo>
                    <a:pt x="2001" y="1254"/>
                  </a:lnTo>
                  <a:cubicBezTo>
                    <a:pt x="2083" y="1216"/>
                    <a:pt x="2083" y="1084"/>
                    <a:pt x="2001" y="1049"/>
                  </a:cubicBezTo>
                  <a:lnTo>
                    <a:pt x="1421" y="787"/>
                  </a:lnTo>
                  <a:cubicBezTo>
                    <a:pt x="1395" y="774"/>
                    <a:pt x="1375" y="751"/>
                    <a:pt x="1365" y="723"/>
                  </a:cubicBezTo>
                  <a:lnTo>
                    <a:pt x="1133" y="69"/>
                  </a:lnTo>
                  <a:cubicBezTo>
                    <a:pt x="1120" y="23"/>
                    <a:pt x="1081" y="0"/>
                    <a:pt x="10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4"/>
            <p:cNvSpPr/>
            <p:nvPr/>
          </p:nvSpPr>
          <p:spPr>
            <a:xfrm>
              <a:off x="1527495" y="1603169"/>
              <a:ext cx="27440" cy="27440"/>
            </a:xfrm>
            <a:custGeom>
              <a:avLst/>
              <a:gdLst/>
              <a:ahLst/>
              <a:cxnLst/>
              <a:rect l="l" t="t" r="r" b="b"/>
              <a:pathLst>
                <a:path w="1018" h="1018" extrusionOk="0">
                  <a:moveTo>
                    <a:pt x="508" y="0"/>
                  </a:moveTo>
                  <a:cubicBezTo>
                    <a:pt x="227" y="0"/>
                    <a:pt x="0" y="229"/>
                    <a:pt x="0" y="510"/>
                  </a:cubicBezTo>
                  <a:cubicBezTo>
                    <a:pt x="0" y="790"/>
                    <a:pt x="227" y="1017"/>
                    <a:pt x="508" y="1017"/>
                  </a:cubicBezTo>
                  <a:cubicBezTo>
                    <a:pt x="791" y="1017"/>
                    <a:pt x="1017" y="790"/>
                    <a:pt x="1017" y="510"/>
                  </a:cubicBezTo>
                  <a:cubicBezTo>
                    <a:pt x="1017" y="229"/>
                    <a:pt x="791" y="0"/>
                    <a:pt x="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4"/>
            <p:cNvSpPr/>
            <p:nvPr/>
          </p:nvSpPr>
          <p:spPr>
            <a:xfrm>
              <a:off x="1849472" y="1593815"/>
              <a:ext cx="41753" cy="46147"/>
            </a:xfrm>
            <a:custGeom>
              <a:avLst/>
              <a:gdLst/>
              <a:ahLst/>
              <a:cxnLst/>
              <a:rect l="l" t="t" r="r" b="b"/>
              <a:pathLst>
                <a:path w="1549" h="1712" extrusionOk="0">
                  <a:moveTo>
                    <a:pt x="775" y="0"/>
                  </a:moveTo>
                  <a:cubicBezTo>
                    <a:pt x="745" y="0"/>
                    <a:pt x="716" y="18"/>
                    <a:pt x="708" y="53"/>
                  </a:cubicBezTo>
                  <a:lnTo>
                    <a:pt x="535" y="539"/>
                  </a:lnTo>
                  <a:cubicBezTo>
                    <a:pt x="527" y="559"/>
                    <a:pt x="512" y="576"/>
                    <a:pt x="494" y="585"/>
                  </a:cubicBezTo>
                  <a:lnTo>
                    <a:pt x="62" y="779"/>
                  </a:lnTo>
                  <a:cubicBezTo>
                    <a:pt x="1" y="812"/>
                    <a:pt x="1" y="899"/>
                    <a:pt x="62" y="931"/>
                  </a:cubicBezTo>
                  <a:lnTo>
                    <a:pt x="494" y="1126"/>
                  </a:lnTo>
                  <a:cubicBezTo>
                    <a:pt x="512" y="1136"/>
                    <a:pt x="527" y="1152"/>
                    <a:pt x="535" y="1173"/>
                  </a:cubicBezTo>
                  <a:lnTo>
                    <a:pt x="708" y="1658"/>
                  </a:lnTo>
                  <a:cubicBezTo>
                    <a:pt x="716" y="1694"/>
                    <a:pt x="745" y="1711"/>
                    <a:pt x="775" y="1711"/>
                  </a:cubicBezTo>
                  <a:cubicBezTo>
                    <a:pt x="804" y="1711"/>
                    <a:pt x="834" y="1694"/>
                    <a:pt x="843" y="1658"/>
                  </a:cubicBezTo>
                  <a:lnTo>
                    <a:pt x="1015" y="1173"/>
                  </a:lnTo>
                  <a:cubicBezTo>
                    <a:pt x="1022" y="1152"/>
                    <a:pt x="1037" y="1136"/>
                    <a:pt x="1055" y="1126"/>
                  </a:cubicBezTo>
                  <a:lnTo>
                    <a:pt x="1487" y="931"/>
                  </a:lnTo>
                  <a:cubicBezTo>
                    <a:pt x="1548" y="899"/>
                    <a:pt x="1548" y="812"/>
                    <a:pt x="1487" y="779"/>
                  </a:cubicBezTo>
                  <a:lnTo>
                    <a:pt x="1055" y="585"/>
                  </a:lnTo>
                  <a:cubicBezTo>
                    <a:pt x="1037" y="576"/>
                    <a:pt x="1022" y="559"/>
                    <a:pt x="1015" y="539"/>
                  </a:cubicBezTo>
                  <a:lnTo>
                    <a:pt x="843" y="53"/>
                  </a:lnTo>
                  <a:cubicBezTo>
                    <a:pt x="834" y="18"/>
                    <a:pt x="804" y="0"/>
                    <a:pt x="7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4" name="Google Shape;964;p44"/>
          <p:cNvSpPr/>
          <p:nvPr/>
        </p:nvSpPr>
        <p:spPr>
          <a:xfrm rot="-405789">
            <a:off x="8026467" y="219867"/>
            <a:ext cx="808606" cy="639269"/>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40986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sp>
        <p:nvSpPr>
          <p:cNvPr id="887" name="Google Shape;887;p44"/>
          <p:cNvSpPr txBox="1">
            <a:spLocks noGrp="1"/>
          </p:cNvSpPr>
          <p:nvPr>
            <p:ph type="title"/>
          </p:nvPr>
        </p:nvSpPr>
        <p:spPr>
          <a:xfrm>
            <a:off x="640719" y="246790"/>
            <a:ext cx="7704000" cy="657735"/>
          </a:xfrm>
          <a:prstGeom prst="rect">
            <a:avLst/>
          </a:prstGeom>
        </p:spPr>
        <p:txBody>
          <a:bodyPr spcFirstLastPara="1" wrap="square" lIns="91425" tIns="91425" rIns="91425" bIns="91425" anchor="t" anchorCtr="0">
            <a:noAutofit/>
          </a:bodyPr>
          <a:lstStyle/>
          <a:p>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Kerja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Gerak</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dan Gaya-</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gaya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Pada </a:t>
            </a:r>
            <a:r>
              <a:rPr lang="en-ID" sz="1800" b="1" kern="100" dirty="0" err="1">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t> (Hukum Newton)</a:t>
            </a: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Seseorang</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menganalisis</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menerapkan</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pada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perlu</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memahami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konsep</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dasar</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Hukum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gerak</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Newton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terdiri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dari</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tiga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400"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utama</a:t>
            </a:r>
            <a:r>
              <a:rPr lang="en-ID" sz="1400"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br>
              <a:rPr lang="en-ID" sz="1400" kern="100" dirty="0">
                <a:effectLst/>
                <a:latin typeface="Calibri" panose="020F0502020204030204" pitchFamily="34" charset="0"/>
                <a:ea typeface="Calibri" panose="020F0502020204030204" pitchFamily="34" charset="0"/>
                <a:cs typeface="Times New Roman" panose="02020603050405020304" pitchFamily="18" charset="0"/>
              </a:rPr>
            </a:br>
            <a:br>
              <a:rPr lang="en-ID" sz="1800" b="1" kern="100" dirty="0">
                <a:effectLst/>
                <a:latin typeface="Times New Roman" panose="02020603050405020304" pitchFamily="18" charset="0"/>
                <a:ea typeface="Calibri" panose="020F0502020204030204" pitchFamily="34" charset="0"/>
                <a:cs typeface="Times New Roman" panose="02020603050405020304" pitchFamily="18" charset="0"/>
              </a:rPr>
            </a:br>
            <a:endParaRPr dirty="0"/>
          </a:p>
        </p:txBody>
      </p:sp>
      <p:sp>
        <p:nvSpPr>
          <p:cNvPr id="888" name="Google Shape;888;p44"/>
          <p:cNvSpPr txBox="1">
            <a:spLocks noGrp="1"/>
          </p:cNvSpPr>
          <p:nvPr>
            <p:ph type="subTitle" idx="1"/>
          </p:nvPr>
        </p:nvSpPr>
        <p:spPr>
          <a:xfrm>
            <a:off x="2891956" y="2190923"/>
            <a:ext cx="6005046" cy="2778099"/>
          </a:xfrm>
          <a:prstGeom prst="rect">
            <a:avLst/>
          </a:prstGeom>
        </p:spPr>
        <p:txBody>
          <a:bodyPr spcFirstLastPara="1" wrap="square" lIns="91425" tIns="91425" rIns="91425" bIns="91425" anchor="ctr" anchorCtr="0">
            <a:noAutofit/>
          </a:bodyPr>
          <a:lstStyle/>
          <a:p>
            <a:pPr marL="0" indent="0"/>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Hukum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menyatakan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bahwa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setiap</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aksi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memiliki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reaksi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sama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besarnya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berlawanan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kata lain,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sebuah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lain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tindakan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kedua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sama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besar</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berlawanan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arah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pertama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reaksi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indent="0"/>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Dalam</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konteks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manusia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berarti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bahwa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ketika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bergerak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melakukan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aktivitas</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fisik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di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sekitar</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objek-objek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tersebut</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juga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pada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Contoh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sederhana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adalah</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ketika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berjalan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lantai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lantai</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memberikan</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gaya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sama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besar</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ke</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untuk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membuat</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kita</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bergerak</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kern="1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maju</a:t>
            </a:r>
            <a:r>
              <a:rPr lang="en-ID" kern="1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l" rtl="0">
              <a:spcBef>
                <a:spcPts val="0"/>
              </a:spcBef>
              <a:spcAft>
                <a:spcPts val="0"/>
              </a:spcAft>
              <a:buNone/>
            </a:pPr>
            <a:endParaRPr dirty="0"/>
          </a:p>
        </p:txBody>
      </p:sp>
      <p:sp>
        <p:nvSpPr>
          <p:cNvPr id="891" name="Google Shape;891;p44"/>
          <p:cNvSpPr txBox="1">
            <a:spLocks noGrp="1"/>
          </p:cNvSpPr>
          <p:nvPr>
            <p:ph type="subTitle" idx="4"/>
          </p:nvPr>
        </p:nvSpPr>
        <p:spPr>
          <a:xfrm>
            <a:off x="862544" y="2571750"/>
            <a:ext cx="1843318" cy="899238"/>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ID" sz="1800" dirty="0">
                <a:solidFill>
                  <a:srgbClr val="000000"/>
                </a:solidFill>
                <a:effectLst/>
                <a:latin typeface="Times New Roman" panose="02020603050405020304" pitchFamily="18" charset="0"/>
                <a:ea typeface="Calibri" panose="020F0502020204030204" pitchFamily="34" charset="0"/>
              </a:rPr>
              <a:t>Hukum Newton </a:t>
            </a:r>
            <a:r>
              <a:rPr lang="en-ID" sz="1800" dirty="0" err="1">
                <a:solidFill>
                  <a:srgbClr val="000000"/>
                </a:solidFill>
                <a:effectLst/>
                <a:latin typeface="Times New Roman" panose="02020603050405020304" pitchFamily="18" charset="0"/>
                <a:ea typeface="Calibri" panose="020F0502020204030204" pitchFamily="34" charset="0"/>
              </a:rPr>
              <a:t>Ketiga</a:t>
            </a:r>
            <a:r>
              <a:rPr lang="en-ID" sz="1800" dirty="0">
                <a:solidFill>
                  <a:srgbClr val="000000"/>
                </a:solidFill>
                <a:effectLst/>
                <a:latin typeface="Times New Roman" panose="02020603050405020304" pitchFamily="18" charset="0"/>
                <a:ea typeface="Calibri" panose="020F0502020204030204" pitchFamily="34" charset="0"/>
              </a:rPr>
              <a:t> (Hukum </a:t>
            </a:r>
            <a:r>
              <a:rPr lang="en-ID" sz="1800" dirty="0" err="1">
                <a:solidFill>
                  <a:srgbClr val="000000"/>
                </a:solidFill>
                <a:effectLst/>
                <a:latin typeface="Times New Roman" panose="02020603050405020304" pitchFamily="18" charset="0"/>
                <a:ea typeface="Calibri" panose="020F0502020204030204" pitchFamily="34" charset="0"/>
              </a:rPr>
              <a:t>Aksi</a:t>
            </a:r>
            <a:r>
              <a:rPr lang="en-ID" sz="1800" dirty="0">
                <a:solidFill>
                  <a:srgbClr val="000000"/>
                </a:solidFill>
                <a:effectLst/>
                <a:latin typeface="Times New Roman" panose="02020603050405020304" pitchFamily="18" charset="0"/>
                <a:ea typeface="Calibri" panose="020F0502020204030204" pitchFamily="34" charset="0"/>
              </a:rPr>
              <a:t> dan </a:t>
            </a:r>
            <a:r>
              <a:rPr lang="en-ID" sz="1800" dirty="0" err="1">
                <a:solidFill>
                  <a:srgbClr val="000000"/>
                </a:solidFill>
                <a:effectLst/>
                <a:latin typeface="Times New Roman" panose="02020603050405020304" pitchFamily="18" charset="0"/>
                <a:ea typeface="Calibri" panose="020F0502020204030204" pitchFamily="34" charset="0"/>
              </a:rPr>
              <a:t>Reaksi</a:t>
            </a:r>
            <a:r>
              <a:rPr lang="en-ID" sz="1800" dirty="0">
                <a:solidFill>
                  <a:srgbClr val="000000"/>
                </a:solidFill>
                <a:effectLst/>
                <a:latin typeface="Times New Roman" panose="02020603050405020304" pitchFamily="18" charset="0"/>
                <a:ea typeface="Calibri" panose="020F0502020204030204" pitchFamily="34" charset="0"/>
              </a:rPr>
              <a:t>): </a:t>
            </a:r>
            <a:endParaRPr sz="1200" dirty="0"/>
          </a:p>
        </p:txBody>
      </p:sp>
      <p:grpSp>
        <p:nvGrpSpPr>
          <p:cNvPr id="922" name="Google Shape;922;p44"/>
          <p:cNvGrpSpPr/>
          <p:nvPr/>
        </p:nvGrpSpPr>
        <p:grpSpPr>
          <a:xfrm>
            <a:off x="65315" y="2660410"/>
            <a:ext cx="711856" cy="622754"/>
            <a:chOff x="1527495" y="1512681"/>
            <a:chExt cx="363731" cy="366992"/>
          </a:xfrm>
        </p:grpSpPr>
        <p:sp>
          <p:nvSpPr>
            <p:cNvPr id="923" name="Google Shape;923;p44"/>
            <p:cNvSpPr/>
            <p:nvPr/>
          </p:nvSpPr>
          <p:spPr>
            <a:xfrm>
              <a:off x="1685343" y="1527668"/>
              <a:ext cx="40891" cy="78574"/>
            </a:xfrm>
            <a:custGeom>
              <a:avLst/>
              <a:gdLst/>
              <a:ahLst/>
              <a:cxnLst/>
              <a:rect l="l" t="t" r="r" b="b"/>
              <a:pathLst>
                <a:path w="1517" h="2915" extrusionOk="0">
                  <a:moveTo>
                    <a:pt x="598" y="1"/>
                  </a:moveTo>
                  <a:cubicBezTo>
                    <a:pt x="569" y="1"/>
                    <a:pt x="541" y="3"/>
                    <a:pt x="512" y="8"/>
                  </a:cubicBezTo>
                  <a:cubicBezTo>
                    <a:pt x="207" y="58"/>
                    <a:pt x="1" y="344"/>
                    <a:pt x="49" y="647"/>
                  </a:cubicBezTo>
                  <a:lnTo>
                    <a:pt x="416" y="2914"/>
                  </a:lnTo>
                  <a:lnTo>
                    <a:pt x="1517" y="2738"/>
                  </a:lnTo>
                  <a:lnTo>
                    <a:pt x="1150" y="471"/>
                  </a:lnTo>
                  <a:cubicBezTo>
                    <a:pt x="1106" y="196"/>
                    <a:pt x="867" y="1"/>
                    <a:pt x="5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44"/>
            <p:cNvSpPr/>
            <p:nvPr/>
          </p:nvSpPr>
          <p:spPr>
            <a:xfrm>
              <a:off x="1589303" y="1582737"/>
              <a:ext cx="245075" cy="196664"/>
            </a:xfrm>
            <a:custGeom>
              <a:avLst/>
              <a:gdLst/>
              <a:ahLst/>
              <a:cxnLst/>
              <a:rect l="l" t="t" r="r" b="b"/>
              <a:pathLst>
                <a:path w="9092" h="7296" extrusionOk="0">
                  <a:moveTo>
                    <a:pt x="3119" y="0"/>
                  </a:moveTo>
                  <a:cubicBezTo>
                    <a:pt x="2925" y="0"/>
                    <a:pt x="2729" y="19"/>
                    <a:pt x="2532" y="57"/>
                  </a:cubicBezTo>
                  <a:cubicBezTo>
                    <a:pt x="997" y="351"/>
                    <a:pt x="0" y="1669"/>
                    <a:pt x="456" y="3659"/>
                  </a:cubicBezTo>
                  <a:cubicBezTo>
                    <a:pt x="882" y="5512"/>
                    <a:pt x="2417" y="7296"/>
                    <a:pt x="3865" y="7296"/>
                  </a:cubicBezTo>
                  <a:cubicBezTo>
                    <a:pt x="3972" y="7296"/>
                    <a:pt x="4079" y="7286"/>
                    <a:pt x="4185" y="7266"/>
                  </a:cubicBezTo>
                  <a:cubicBezTo>
                    <a:pt x="4220" y="7258"/>
                    <a:pt x="4256" y="7251"/>
                    <a:pt x="4291" y="7241"/>
                  </a:cubicBezTo>
                  <a:cubicBezTo>
                    <a:pt x="4375" y="7220"/>
                    <a:pt x="4460" y="7209"/>
                    <a:pt x="4546" y="7209"/>
                  </a:cubicBezTo>
                  <a:cubicBezTo>
                    <a:pt x="4631" y="7209"/>
                    <a:pt x="4716" y="7220"/>
                    <a:pt x="4799" y="7241"/>
                  </a:cubicBezTo>
                  <a:cubicBezTo>
                    <a:pt x="4834" y="7251"/>
                    <a:pt x="4869" y="7260"/>
                    <a:pt x="4907" y="7266"/>
                  </a:cubicBezTo>
                  <a:cubicBezTo>
                    <a:pt x="5012" y="7286"/>
                    <a:pt x="5119" y="7296"/>
                    <a:pt x="5226" y="7296"/>
                  </a:cubicBezTo>
                  <a:cubicBezTo>
                    <a:pt x="6674" y="7296"/>
                    <a:pt x="8209" y="5512"/>
                    <a:pt x="8634" y="3659"/>
                  </a:cubicBezTo>
                  <a:cubicBezTo>
                    <a:pt x="9091" y="1669"/>
                    <a:pt x="8094" y="351"/>
                    <a:pt x="6560" y="57"/>
                  </a:cubicBezTo>
                  <a:cubicBezTo>
                    <a:pt x="6362" y="19"/>
                    <a:pt x="6165" y="0"/>
                    <a:pt x="5971" y="0"/>
                  </a:cubicBezTo>
                  <a:cubicBezTo>
                    <a:pt x="5600" y="0"/>
                    <a:pt x="5239" y="69"/>
                    <a:pt x="4903" y="208"/>
                  </a:cubicBezTo>
                  <a:cubicBezTo>
                    <a:pt x="4788" y="255"/>
                    <a:pt x="4667" y="279"/>
                    <a:pt x="4545" y="279"/>
                  </a:cubicBezTo>
                  <a:cubicBezTo>
                    <a:pt x="4423" y="279"/>
                    <a:pt x="4301" y="255"/>
                    <a:pt x="4187" y="208"/>
                  </a:cubicBezTo>
                  <a:cubicBezTo>
                    <a:pt x="3851" y="69"/>
                    <a:pt x="3490" y="0"/>
                    <a:pt x="31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44"/>
            <p:cNvSpPr/>
            <p:nvPr/>
          </p:nvSpPr>
          <p:spPr>
            <a:xfrm>
              <a:off x="1598009" y="1582737"/>
              <a:ext cx="236368" cy="196610"/>
            </a:xfrm>
            <a:custGeom>
              <a:avLst/>
              <a:gdLst/>
              <a:ahLst/>
              <a:cxnLst/>
              <a:rect l="l" t="t" r="r" b="b"/>
              <a:pathLst>
                <a:path w="8769" h="7294" extrusionOk="0">
                  <a:moveTo>
                    <a:pt x="5656" y="1"/>
                  </a:moveTo>
                  <a:cubicBezTo>
                    <a:pt x="5433" y="1"/>
                    <a:pt x="5210" y="26"/>
                    <a:pt x="4991" y="75"/>
                  </a:cubicBezTo>
                  <a:cubicBezTo>
                    <a:pt x="6103" y="354"/>
                    <a:pt x="6804" y="1359"/>
                    <a:pt x="6462" y="2843"/>
                  </a:cubicBezTo>
                  <a:cubicBezTo>
                    <a:pt x="6133" y="4282"/>
                    <a:pt x="4940" y="5667"/>
                    <a:pt x="3815" y="5667"/>
                  </a:cubicBezTo>
                  <a:cubicBezTo>
                    <a:pt x="3732" y="5667"/>
                    <a:pt x="3649" y="5660"/>
                    <a:pt x="3566" y="5644"/>
                  </a:cubicBezTo>
                  <a:cubicBezTo>
                    <a:pt x="3538" y="5638"/>
                    <a:pt x="3510" y="5633"/>
                    <a:pt x="3483" y="5625"/>
                  </a:cubicBezTo>
                  <a:cubicBezTo>
                    <a:pt x="3418" y="5609"/>
                    <a:pt x="3352" y="5600"/>
                    <a:pt x="3285" y="5600"/>
                  </a:cubicBezTo>
                  <a:cubicBezTo>
                    <a:pt x="3219" y="5600"/>
                    <a:pt x="3152" y="5609"/>
                    <a:pt x="3088" y="5625"/>
                  </a:cubicBezTo>
                  <a:cubicBezTo>
                    <a:pt x="3060" y="5633"/>
                    <a:pt x="3032" y="5638"/>
                    <a:pt x="3005" y="5644"/>
                  </a:cubicBezTo>
                  <a:cubicBezTo>
                    <a:pt x="2922" y="5660"/>
                    <a:pt x="2839" y="5667"/>
                    <a:pt x="2756" y="5667"/>
                  </a:cubicBezTo>
                  <a:cubicBezTo>
                    <a:pt x="1631" y="5667"/>
                    <a:pt x="439" y="4282"/>
                    <a:pt x="109" y="2843"/>
                  </a:cubicBezTo>
                  <a:cubicBezTo>
                    <a:pt x="75" y="2700"/>
                    <a:pt x="51" y="2555"/>
                    <a:pt x="36" y="2410"/>
                  </a:cubicBezTo>
                  <a:lnTo>
                    <a:pt x="36" y="2410"/>
                  </a:lnTo>
                  <a:cubicBezTo>
                    <a:pt x="1" y="2787"/>
                    <a:pt x="29" y="3206"/>
                    <a:pt x="133" y="3658"/>
                  </a:cubicBezTo>
                  <a:cubicBezTo>
                    <a:pt x="559" y="5512"/>
                    <a:pt x="2094" y="7294"/>
                    <a:pt x="3542" y="7294"/>
                  </a:cubicBezTo>
                  <a:cubicBezTo>
                    <a:pt x="3649" y="7294"/>
                    <a:pt x="3756" y="7284"/>
                    <a:pt x="3862" y="7264"/>
                  </a:cubicBezTo>
                  <a:cubicBezTo>
                    <a:pt x="3897" y="7258"/>
                    <a:pt x="3933" y="7249"/>
                    <a:pt x="3968" y="7241"/>
                  </a:cubicBezTo>
                  <a:cubicBezTo>
                    <a:pt x="4052" y="7219"/>
                    <a:pt x="4137" y="7208"/>
                    <a:pt x="4223" y="7208"/>
                  </a:cubicBezTo>
                  <a:cubicBezTo>
                    <a:pt x="4308" y="7208"/>
                    <a:pt x="4393" y="7219"/>
                    <a:pt x="4476" y="7241"/>
                  </a:cubicBezTo>
                  <a:cubicBezTo>
                    <a:pt x="4511" y="7251"/>
                    <a:pt x="4546" y="7258"/>
                    <a:pt x="4584" y="7264"/>
                  </a:cubicBezTo>
                  <a:cubicBezTo>
                    <a:pt x="4689" y="7284"/>
                    <a:pt x="4796" y="7294"/>
                    <a:pt x="4904" y="7294"/>
                  </a:cubicBezTo>
                  <a:cubicBezTo>
                    <a:pt x="6352" y="7294"/>
                    <a:pt x="7887" y="5512"/>
                    <a:pt x="8311" y="3658"/>
                  </a:cubicBezTo>
                  <a:cubicBezTo>
                    <a:pt x="8768" y="1668"/>
                    <a:pt x="7771" y="351"/>
                    <a:pt x="6237" y="57"/>
                  </a:cubicBezTo>
                  <a:cubicBezTo>
                    <a:pt x="6045" y="20"/>
                    <a:pt x="5851" y="1"/>
                    <a:pt x="5656" y="1"/>
                  </a:cubicBezTo>
                  <a:close/>
                </a:path>
              </a:pathLst>
            </a:custGeom>
            <a:solidFill>
              <a:srgbClr val="422C33">
                <a:alpha val="17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44"/>
            <p:cNvSpPr/>
            <p:nvPr/>
          </p:nvSpPr>
          <p:spPr>
            <a:xfrm>
              <a:off x="1620328" y="1615568"/>
              <a:ext cx="30917" cy="38600"/>
            </a:xfrm>
            <a:custGeom>
              <a:avLst/>
              <a:gdLst/>
              <a:ahLst/>
              <a:cxnLst/>
              <a:rect l="l" t="t" r="r" b="b"/>
              <a:pathLst>
                <a:path w="1147" h="1432" extrusionOk="0">
                  <a:moveTo>
                    <a:pt x="849" y="0"/>
                  </a:moveTo>
                  <a:cubicBezTo>
                    <a:pt x="785" y="0"/>
                    <a:pt x="721" y="23"/>
                    <a:pt x="670" y="70"/>
                  </a:cubicBezTo>
                  <a:cubicBezTo>
                    <a:pt x="358" y="342"/>
                    <a:pt x="134" y="702"/>
                    <a:pt x="34" y="1102"/>
                  </a:cubicBezTo>
                  <a:cubicBezTo>
                    <a:pt x="1" y="1246"/>
                    <a:pt x="88" y="1389"/>
                    <a:pt x="231" y="1424"/>
                  </a:cubicBezTo>
                  <a:cubicBezTo>
                    <a:pt x="252" y="1428"/>
                    <a:pt x="272" y="1432"/>
                    <a:pt x="293" y="1432"/>
                  </a:cubicBezTo>
                  <a:cubicBezTo>
                    <a:pt x="415" y="1432"/>
                    <a:pt x="523" y="1346"/>
                    <a:pt x="551" y="1227"/>
                  </a:cubicBezTo>
                  <a:cubicBezTo>
                    <a:pt x="625" y="933"/>
                    <a:pt x="789" y="669"/>
                    <a:pt x="1020" y="470"/>
                  </a:cubicBezTo>
                  <a:cubicBezTo>
                    <a:pt x="1133" y="375"/>
                    <a:pt x="1146" y="204"/>
                    <a:pt x="1049" y="91"/>
                  </a:cubicBezTo>
                  <a:cubicBezTo>
                    <a:pt x="997" y="31"/>
                    <a:pt x="923" y="0"/>
                    <a:pt x="84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44"/>
            <p:cNvSpPr/>
            <p:nvPr/>
          </p:nvSpPr>
          <p:spPr>
            <a:xfrm>
              <a:off x="1655881" y="1603330"/>
              <a:ext cx="21133" cy="15634"/>
            </a:xfrm>
            <a:custGeom>
              <a:avLst/>
              <a:gdLst/>
              <a:ahLst/>
              <a:cxnLst/>
              <a:rect l="l" t="t" r="r" b="b"/>
              <a:pathLst>
                <a:path w="784" h="580" extrusionOk="0">
                  <a:moveTo>
                    <a:pt x="496" y="0"/>
                  </a:moveTo>
                  <a:cubicBezTo>
                    <a:pt x="482" y="0"/>
                    <a:pt x="468" y="1"/>
                    <a:pt x="454" y="3"/>
                  </a:cubicBezTo>
                  <a:cubicBezTo>
                    <a:pt x="370" y="16"/>
                    <a:pt x="288" y="35"/>
                    <a:pt x="208" y="59"/>
                  </a:cubicBezTo>
                  <a:cubicBezTo>
                    <a:pt x="80" y="94"/>
                    <a:pt x="0" y="219"/>
                    <a:pt x="19" y="351"/>
                  </a:cubicBezTo>
                  <a:cubicBezTo>
                    <a:pt x="36" y="481"/>
                    <a:pt x="149" y="580"/>
                    <a:pt x="281" y="580"/>
                  </a:cubicBezTo>
                  <a:cubicBezTo>
                    <a:pt x="305" y="580"/>
                    <a:pt x="329" y="576"/>
                    <a:pt x="354" y="571"/>
                  </a:cubicBezTo>
                  <a:cubicBezTo>
                    <a:pt x="415" y="552"/>
                    <a:pt x="476" y="539"/>
                    <a:pt x="540" y="528"/>
                  </a:cubicBezTo>
                  <a:cubicBezTo>
                    <a:pt x="685" y="505"/>
                    <a:pt x="783" y="368"/>
                    <a:pt x="759" y="223"/>
                  </a:cubicBezTo>
                  <a:cubicBezTo>
                    <a:pt x="737" y="92"/>
                    <a:pt x="624" y="0"/>
                    <a:pt x="49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44"/>
            <p:cNvSpPr/>
            <p:nvPr/>
          </p:nvSpPr>
          <p:spPr>
            <a:xfrm>
              <a:off x="1715290" y="1540687"/>
              <a:ext cx="119518" cy="67630"/>
            </a:xfrm>
            <a:custGeom>
              <a:avLst/>
              <a:gdLst/>
              <a:ahLst/>
              <a:cxnLst/>
              <a:rect l="l" t="t" r="r" b="b"/>
              <a:pathLst>
                <a:path w="4434" h="2509" extrusionOk="0">
                  <a:moveTo>
                    <a:pt x="2627" y="0"/>
                  </a:moveTo>
                  <a:cubicBezTo>
                    <a:pt x="2389" y="0"/>
                    <a:pt x="2140" y="26"/>
                    <a:pt x="1888" y="84"/>
                  </a:cubicBezTo>
                  <a:cubicBezTo>
                    <a:pt x="711" y="434"/>
                    <a:pt x="0" y="1537"/>
                    <a:pt x="112" y="1914"/>
                  </a:cubicBezTo>
                  <a:cubicBezTo>
                    <a:pt x="246" y="2180"/>
                    <a:pt x="899" y="2509"/>
                    <a:pt x="1714" y="2509"/>
                  </a:cubicBezTo>
                  <a:cubicBezTo>
                    <a:pt x="1986" y="2509"/>
                    <a:pt x="2275" y="2472"/>
                    <a:pt x="2569" y="2385"/>
                  </a:cubicBezTo>
                  <a:cubicBezTo>
                    <a:pt x="3746" y="2035"/>
                    <a:pt x="4434" y="1091"/>
                    <a:pt x="4309" y="672"/>
                  </a:cubicBezTo>
                  <a:cubicBezTo>
                    <a:pt x="4211" y="345"/>
                    <a:pt x="3498" y="0"/>
                    <a:pt x="26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44"/>
            <p:cNvSpPr/>
            <p:nvPr/>
          </p:nvSpPr>
          <p:spPr>
            <a:xfrm>
              <a:off x="1717474" y="1539743"/>
              <a:ext cx="119141" cy="70757"/>
            </a:xfrm>
            <a:custGeom>
              <a:avLst/>
              <a:gdLst/>
              <a:ahLst/>
              <a:cxnLst/>
              <a:rect l="l" t="t" r="r" b="b"/>
              <a:pathLst>
                <a:path w="4420" h="2625" extrusionOk="0">
                  <a:moveTo>
                    <a:pt x="2636" y="1"/>
                  </a:moveTo>
                  <a:cubicBezTo>
                    <a:pt x="2369" y="1"/>
                    <a:pt x="2088" y="36"/>
                    <a:pt x="1807" y="119"/>
                  </a:cubicBezTo>
                  <a:cubicBezTo>
                    <a:pt x="1721" y="145"/>
                    <a:pt x="1639" y="175"/>
                    <a:pt x="1559" y="207"/>
                  </a:cubicBezTo>
                  <a:cubicBezTo>
                    <a:pt x="1678" y="186"/>
                    <a:pt x="1795" y="177"/>
                    <a:pt x="1909" y="177"/>
                  </a:cubicBezTo>
                  <a:cubicBezTo>
                    <a:pt x="2498" y="177"/>
                    <a:pt x="2989" y="428"/>
                    <a:pt x="3055" y="648"/>
                  </a:cubicBezTo>
                  <a:cubicBezTo>
                    <a:pt x="3140" y="936"/>
                    <a:pt x="2640" y="1667"/>
                    <a:pt x="1829" y="1909"/>
                  </a:cubicBezTo>
                  <a:cubicBezTo>
                    <a:pt x="1643" y="1964"/>
                    <a:pt x="1456" y="1987"/>
                    <a:pt x="1278" y="1987"/>
                  </a:cubicBezTo>
                  <a:cubicBezTo>
                    <a:pt x="677" y="1987"/>
                    <a:pt x="173" y="1722"/>
                    <a:pt x="113" y="1522"/>
                  </a:cubicBezTo>
                  <a:lnTo>
                    <a:pt x="113" y="1518"/>
                  </a:lnTo>
                  <a:cubicBezTo>
                    <a:pt x="31" y="1695"/>
                    <a:pt x="1" y="1849"/>
                    <a:pt x="33" y="1949"/>
                  </a:cubicBezTo>
                  <a:cubicBezTo>
                    <a:pt x="119" y="2241"/>
                    <a:pt x="851" y="2625"/>
                    <a:pt x="1722" y="2625"/>
                  </a:cubicBezTo>
                  <a:cubicBezTo>
                    <a:pt x="1980" y="2625"/>
                    <a:pt x="2250" y="2591"/>
                    <a:pt x="2519" y="2511"/>
                  </a:cubicBezTo>
                  <a:cubicBezTo>
                    <a:pt x="3696" y="2161"/>
                    <a:pt x="4420" y="1099"/>
                    <a:pt x="4295" y="681"/>
                  </a:cubicBezTo>
                  <a:cubicBezTo>
                    <a:pt x="4200" y="362"/>
                    <a:pt x="3490" y="1"/>
                    <a:pt x="26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44"/>
            <p:cNvSpPr/>
            <p:nvPr/>
          </p:nvSpPr>
          <p:spPr>
            <a:xfrm>
              <a:off x="1715182" y="1563949"/>
              <a:ext cx="91216" cy="36928"/>
            </a:xfrm>
            <a:custGeom>
              <a:avLst/>
              <a:gdLst/>
              <a:ahLst/>
              <a:cxnLst/>
              <a:rect l="l" t="t" r="r" b="b"/>
              <a:pathLst>
                <a:path w="3384" h="1370" extrusionOk="0">
                  <a:moveTo>
                    <a:pt x="3024" y="0"/>
                  </a:moveTo>
                  <a:cubicBezTo>
                    <a:pt x="1437" y="0"/>
                    <a:pt x="171" y="1042"/>
                    <a:pt x="116" y="1089"/>
                  </a:cubicBezTo>
                  <a:cubicBezTo>
                    <a:pt x="0" y="1183"/>
                    <a:pt x="69" y="1369"/>
                    <a:pt x="218" y="1369"/>
                  </a:cubicBezTo>
                  <a:cubicBezTo>
                    <a:pt x="255" y="1369"/>
                    <a:pt x="291" y="1356"/>
                    <a:pt x="320" y="1332"/>
                  </a:cubicBezTo>
                  <a:cubicBezTo>
                    <a:pt x="333" y="1323"/>
                    <a:pt x="1559" y="319"/>
                    <a:pt x="3032" y="319"/>
                  </a:cubicBezTo>
                  <a:cubicBezTo>
                    <a:pt x="3091" y="319"/>
                    <a:pt x="3150" y="321"/>
                    <a:pt x="3210" y="324"/>
                  </a:cubicBezTo>
                  <a:cubicBezTo>
                    <a:pt x="3214" y="324"/>
                    <a:pt x="3217" y="325"/>
                    <a:pt x="3221" y="325"/>
                  </a:cubicBezTo>
                  <a:cubicBezTo>
                    <a:pt x="3304" y="325"/>
                    <a:pt x="3374" y="259"/>
                    <a:pt x="3378" y="175"/>
                  </a:cubicBezTo>
                  <a:cubicBezTo>
                    <a:pt x="3383" y="86"/>
                    <a:pt x="3316" y="12"/>
                    <a:pt x="3229" y="6"/>
                  </a:cubicBezTo>
                  <a:cubicBezTo>
                    <a:pt x="3160" y="2"/>
                    <a:pt x="3092" y="0"/>
                    <a:pt x="30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44"/>
            <p:cNvSpPr/>
            <p:nvPr/>
          </p:nvSpPr>
          <p:spPr>
            <a:xfrm>
              <a:off x="1724563" y="1694654"/>
              <a:ext cx="8653" cy="17682"/>
            </a:xfrm>
            <a:custGeom>
              <a:avLst/>
              <a:gdLst/>
              <a:ahLst/>
              <a:cxnLst/>
              <a:rect l="l" t="t" r="r" b="b"/>
              <a:pathLst>
                <a:path w="321" h="656" extrusionOk="0">
                  <a:moveTo>
                    <a:pt x="161" y="1"/>
                  </a:moveTo>
                  <a:cubicBezTo>
                    <a:pt x="154" y="1"/>
                    <a:pt x="147" y="1"/>
                    <a:pt x="140" y="2"/>
                  </a:cubicBezTo>
                  <a:cubicBezTo>
                    <a:pt x="60" y="10"/>
                    <a:pt x="0" y="84"/>
                    <a:pt x="0" y="196"/>
                  </a:cubicBezTo>
                  <a:lnTo>
                    <a:pt x="0" y="491"/>
                  </a:lnTo>
                  <a:cubicBezTo>
                    <a:pt x="0" y="566"/>
                    <a:pt x="50" y="633"/>
                    <a:pt x="125" y="651"/>
                  </a:cubicBezTo>
                  <a:cubicBezTo>
                    <a:pt x="137" y="654"/>
                    <a:pt x="148" y="655"/>
                    <a:pt x="160" y="655"/>
                  </a:cubicBezTo>
                  <a:cubicBezTo>
                    <a:pt x="246" y="655"/>
                    <a:pt x="320" y="585"/>
                    <a:pt x="320" y="495"/>
                  </a:cubicBezTo>
                  <a:lnTo>
                    <a:pt x="320" y="160"/>
                  </a:lnTo>
                  <a:cubicBezTo>
                    <a:pt x="320" y="71"/>
                    <a:pt x="247"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44"/>
            <p:cNvSpPr/>
            <p:nvPr/>
          </p:nvSpPr>
          <p:spPr>
            <a:xfrm>
              <a:off x="1768985" y="1667726"/>
              <a:ext cx="8626" cy="17656"/>
            </a:xfrm>
            <a:custGeom>
              <a:avLst/>
              <a:gdLst/>
              <a:ahLst/>
              <a:cxnLst/>
              <a:rect l="l" t="t" r="r" b="b"/>
              <a:pathLst>
                <a:path w="320" h="655" extrusionOk="0">
                  <a:moveTo>
                    <a:pt x="163" y="1"/>
                  </a:moveTo>
                  <a:cubicBezTo>
                    <a:pt x="156" y="1"/>
                    <a:pt x="149" y="1"/>
                    <a:pt x="141" y="2"/>
                  </a:cubicBezTo>
                  <a:cubicBezTo>
                    <a:pt x="60" y="12"/>
                    <a:pt x="2" y="84"/>
                    <a:pt x="2" y="196"/>
                  </a:cubicBezTo>
                  <a:lnTo>
                    <a:pt x="2" y="490"/>
                  </a:lnTo>
                  <a:cubicBezTo>
                    <a:pt x="0" y="571"/>
                    <a:pt x="60" y="642"/>
                    <a:pt x="141" y="653"/>
                  </a:cubicBezTo>
                  <a:cubicBezTo>
                    <a:pt x="149" y="654"/>
                    <a:pt x="156" y="655"/>
                    <a:pt x="163" y="655"/>
                  </a:cubicBezTo>
                  <a:cubicBezTo>
                    <a:pt x="249" y="655"/>
                    <a:pt x="320" y="585"/>
                    <a:pt x="320" y="495"/>
                  </a:cubicBezTo>
                  <a:lnTo>
                    <a:pt x="320" y="160"/>
                  </a:lnTo>
                  <a:cubicBezTo>
                    <a:pt x="320" y="71"/>
                    <a:pt x="249" y="1"/>
                    <a:pt x="1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44"/>
            <p:cNvSpPr/>
            <p:nvPr/>
          </p:nvSpPr>
          <p:spPr>
            <a:xfrm>
              <a:off x="1753189" y="1712202"/>
              <a:ext cx="8680" cy="17656"/>
            </a:xfrm>
            <a:custGeom>
              <a:avLst/>
              <a:gdLst/>
              <a:ahLst/>
              <a:cxnLst/>
              <a:rect l="l" t="t" r="r" b="b"/>
              <a:pathLst>
                <a:path w="322" h="655" extrusionOk="0">
                  <a:moveTo>
                    <a:pt x="161" y="1"/>
                  </a:moveTo>
                  <a:cubicBezTo>
                    <a:pt x="154" y="1"/>
                    <a:pt x="148" y="1"/>
                    <a:pt x="141" y="2"/>
                  </a:cubicBezTo>
                  <a:cubicBezTo>
                    <a:pt x="62" y="11"/>
                    <a:pt x="2" y="86"/>
                    <a:pt x="2" y="197"/>
                  </a:cubicBezTo>
                  <a:lnTo>
                    <a:pt x="2" y="489"/>
                  </a:lnTo>
                  <a:cubicBezTo>
                    <a:pt x="0" y="571"/>
                    <a:pt x="60" y="642"/>
                    <a:pt x="141" y="653"/>
                  </a:cubicBezTo>
                  <a:cubicBezTo>
                    <a:pt x="149" y="654"/>
                    <a:pt x="156" y="654"/>
                    <a:pt x="163" y="654"/>
                  </a:cubicBezTo>
                  <a:cubicBezTo>
                    <a:pt x="249" y="654"/>
                    <a:pt x="322" y="584"/>
                    <a:pt x="322" y="495"/>
                  </a:cubicBezTo>
                  <a:lnTo>
                    <a:pt x="322" y="160"/>
                  </a:lnTo>
                  <a:cubicBezTo>
                    <a:pt x="322" y="70"/>
                    <a:pt x="248" y="1"/>
                    <a:pt x="1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44"/>
            <p:cNvSpPr/>
            <p:nvPr/>
          </p:nvSpPr>
          <p:spPr>
            <a:xfrm>
              <a:off x="1599869" y="1804334"/>
              <a:ext cx="257312" cy="52374"/>
            </a:xfrm>
            <a:custGeom>
              <a:avLst/>
              <a:gdLst/>
              <a:ahLst/>
              <a:cxnLst/>
              <a:rect l="l" t="t" r="r" b="b"/>
              <a:pathLst>
                <a:path w="9546" h="1943" extrusionOk="0">
                  <a:moveTo>
                    <a:pt x="1" y="1"/>
                  </a:moveTo>
                  <a:lnTo>
                    <a:pt x="1" y="1942"/>
                  </a:lnTo>
                  <a:lnTo>
                    <a:pt x="9545" y="1942"/>
                  </a:lnTo>
                  <a:lnTo>
                    <a:pt x="954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44"/>
            <p:cNvSpPr/>
            <p:nvPr/>
          </p:nvSpPr>
          <p:spPr>
            <a:xfrm>
              <a:off x="1566526" y="1779212"/>
              <a:ext cx="310063" cy="100407"/>
            </a:xfrm>
            <a:custGeom>
              <a:avLst/>
              <a:gdLst/>
              <a:ahLst/>
              <a:cxnLst/>
              <a:rect l="l" t="t" r="r" b="b"/>
              <a:pathLst>
                <a:path w="11503" h="3725" extrusionOk="0">
                  <a:moveTo>
                    <a:pt x="516" y="1"/>
                  </a:moveTo>
                  <a:cubicBezTo>
                    <a:pt x="230" y="1"/>
                    <a:pt x="1" y="239"/>
                    <a:pt x="12" y="523"/>
                  </a:cubicBezTo>
                  <a:cubicBezTo>
                    <a:pt x="21" y="799"/>
                    <a:pt x="256" y="1013"/>
                    <a:pt x="529" y="1013"/>
                  </a:cubicBezTo>
                  <a:lnTo>
                    <a:pt x="9655" y="1013"/>
                  </a:lnTo>
                  <a:cubicBezTo>
                    <a:pt x="10206" y="1013"/>
                    <a:pt x="10611" y="1528"/>
                    <a:pt x="10483" y="2063"/>
                  </a:cubicBezTo>
                  <a:cubicBezTo>
                    <a:pt x="10396" y="2447"/>
                    <a:pt x="10046" y="2714"/>
                    <a:pt x="9654" y="2714"/>
                  </a:cubicBezTo>
                  <a:lnTo>
                    <a:pt x="516" y="2714"/>
                  </a:lnTo>
                  <a:cubicBezTo>
                    <a:pt x="230" y="2714"/>
                    <a:pt x="1" y="2951"/>
                    <a:pt x="12" y="3237"/>
                  </a:cubicBezTo>
                  <a:cubicBezTo>
                    <a:pt x="21" y="3512"/>
                    <a:pt x="256" y="3724"/>
                    <a:pt x="529" y="3724"/>
                  </a:cubicBezTo>
                  <a:lnTo>
                    <a:pt x="9661" y="3724"/>
                  </a:lnTo>
                  <a:cubicBezTo>
                    <a:pt x="10682" y="3711"/>
                    <a:pt x="11502" y="2882"/>
                    <a:pt x="11502" y="1863"/>
                  </a:cubicBezTo>
                  <a:cubicBezTo>
                    <a:pt x="11502" y="843"/>
                    <a:pt x="10682" y="12"/>
                    <a:pt x="96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44"/>
            <p:cNvSpPr/>
            <p:nvPr/>
          </p:nvSpPr>
          <p:spPr>
            <a:xfrm>
              <a:off x="1566633" y="1779266"/>
              <a:ext cx="309956" cy="100353"/>
            </a:xfrm>
            <a:custGeom>
              <a:avLst/>
              <a:gdLst/>
              <a:ahLst/>
              <a:cxnLst/>
              <a:rect l="l" t="t" r="r" b="b"/>
              <a:pathLst>
                <a:path w="11499" h="3723" extrusionOk="0">
                  <a:moveTo>
                    <a:pt x="8011" y="1"/>
                  </a:moveTo>
                  <a:cubicBezTo>
                    <a:pt x="8857" y="1"/>
                    <a:pt x="9545" y="603"/>
                    <a:pt x="9545" y="1344"/>
                  </a:cubicBezTo>
                  <a:cubicBezTo>
                    <a:pt x="9545" y="2084"/>
                    <a:pt x="8857" y="2686"/>
                    <a:pt x="8011" y="2686"/>
                  </a:cubicBezTo>
                  <a:lnTo>
                    <a:pt x="521" y="2686"/>
                  </a:lnTo>
                  <a:cubicBezTo>
                    <a:pt x="520" y="2686"/>
                    <a:pt x="519" y="2686"/>
                    <a:pt x="518" y="2686"/>
                  </a:cubicBezTo>
                  <a:cubicBezTo>
                    <a:pt x="233" y="2686"/>
                    <a:pt x="2" y="2918"/>
                    <a:pt x="2" y="3203"/>
                  </a:cubicBezTo>
                  <a:cubicBezTo>
                    <a:pt x="1" y="3490"/>
                    <a:pt x="233" y="3722"/>
                    <a:pt x="518" y="3722"/>
                  </a:cubicBezTo>
                  <a:lnTo>
                    <a:pt x="9657" y="3722"/>
                  </a:lnTo>
                  <a:cubicBezTo>
                    <a:pt x="10678" y="3711"/>
                    <a:pt x="11498" y="2882"/>
                    <a:pt x="11498" y="1862"/>
                  </a:cubicBezTo>
                  <a:cubicBezTo>
                    <a:pt x="11498" y="841"/>
                    <a:pt x="10678" y="12"/>
                    <a:pt x="96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44"/>
            <p:cNvSpPr/>
            <p:nvPr/>
          </p:nvSpPr>
          <p:spPr>
            <a:xfrm>
              <a:off x="1566526" y="1779266"/>
              <a:ext cx="314322" cy="100407"/>
            </a:xfrm>
            <a:custGeom>
              <a:avLst/>
              <a:gdLst/>
              <a:ahLst/>
              <a:cxnLst/>
              <a:rect l="l" t="t" r="r" b="b"/>
              <a:pathLst>
                <a:path w="11661" h="3725" extrusionOk="0">
                  <a:moveTo>
                    <a:pt x="8021" y="1"/>
                  </a:moveTo>
                  <a:cubicBezTo>
                    <a:pt x="8733" y="1"/>
                    <a:pt x="9334" y="432"/>
                    <a:pt x="9499" y="1011"/>
                  </a:cubicBezTo>
                  <a:lnTo>
                    <a:pt x="9652" y="1011"/>
                  </a:lnTo>
                  <a:cubicBezTo>
                    <a:pt x="10046" y="1011"/>
                    <a:pt x="10396" y="1278"/>
                    <a:pt x="10483" y="1662"/>
                  </a:cubicBezTo>
                  <a:cubicBezTo>
                    <a:pt x="10611" y="2197"/>
                    <a:pt x="10206" y="2712"/>
                    <a:pt x="9655" y="2714"/>
                  </a:cubicBezTo>
                  <a:lnTo>
                    <a:pt x="529" y="2714"/>
                  </a:lnTo>
                  <a:cubicBezTo>
                    <a:pt x="256" y="2714"/>
                    <a:pt x="21" y="2928"/>
                    <a:pt x="12" y="3201"/>
                  </a:cubicBezTo>
                  <a:cubicBezTo>
                    <a:pt x="1" y="3488"/>
                    <a:pt x="230" y="3724"/>
                    <a:pt x="516" y="3724"/>
                  </a:cubicBezTo>
                  <a:lnTo>
                    <a:pt x="9661" y="3724"/>
                  </a:lnTo>
                  <a:cubicBezTo>
                    <a:pt x="10156" y="3724"/>
                    <a:pt x="10628" y="3529"/>
                    <a:pt x="10978" y="3179"/>
                  </a:cubicBezTo>
                  <a:cubicBezTo>
                    <a:pt x="11484" y="2688"/>
                    <a:pt x="11660" y="1881"/>
                    <a:pt x="11409" y="1224"/>
                  </a:cubicBezTo>
                  <a:lnTo>
                    <a:pt x="11409" y="1223"/>
                  </a:lnTo>
                  <a:cubicBezTo>
                    <a:pt x="11140" y="490"/>
                    <a:pt x="10442" y="1"/>
                    <a:pt x="966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44"/>
            <p:cNvSpPr/>
            <p:nvPr/>
          </p:nvSpPr>
          <p:spPr>
            <a:xfrm>
              <a:off x="1554315" y="1512681"/>
              <a:ext cx="56174" cy="62050"/>
            </a:xfrm>
            <a:custGeom>
              <a:avLst/>
              <a:gdLst/>
              <a:ahLst/>
              <a:cxnLst/>
              <a:rect l="l" t="t" r="r" b="b"/>
              <a:pathLst>
                <a:path w="2084" h="2302" extrusionOk="0">
                  <a:moveTo>
                    <a:pt x="1042" y="0"/>
                  </a:moveTo>
                  <a:cubicBezTo>
                    <a:pt x="1003" y="0"/>
                    <a:pt x="964" y="23"/>
                    <a:pt x="950" y="69"/>
                  </a:cubicBezTo>
                  <a:lnTo>
                    <a:pt x="718" y="723"/>
                  </a:lnTo>
                  <a:cubicBezTo>
                    <a:pt x="709" y="751"/>
                    <a:pt x="690" y="774"/>
                    <a:pt x="664" y="787"/>
                  </a:cubicBezTo>
                  <a:lnTo>
                    <a:pt x="82" y="1049"/>
                  </a:lnTo>
                  <a:cubicBezTo>
                    <a:pt x="0" y="1084"/>
                    <a:pt x="0" y="1216"/>
                    <a:pt x="82" y="1254"/>
                  </a:cubicBezTo>
                  <a:lnTo>
                    <a:pt x="664" y="1516"/>
                  </a:lnTo>
                  <a:cubicBezTo>
                    <a:pt x="690" y="1527"/>
                    <a:pt x="709" y="1549"/>
                    <a:pt x="718" y="1577"/>
                  </a:cubicBezTo>
                  <a:lnTo>
                    <a:pt x="950" y="2232"/>
                  </a:lnTo>
                  <a:cubicBezTo>
                    <a:pt x="964" y="2278"/>
                    <a:pt x="1003" y="2302"/>
                    <a:pt x="1042" y="2302"/>
                  </a:cubicBezTo>
                  <a:cubicBezTo>
                    <a:pt x="1081" y="2302"/>
                    <a:pt x="1120" y="2278"/>
                    <a:pt x="1133" y="2232"/>
                  </a:cubicBezTo>
                  <a:lnTo>
                    <a:pt x="1365" y="1577"/>
                  </a:lnTo>
                  <a:cubicBezTo>
                    <a:pt x="1375" y="1549"/>
                    <a:pt x="1395" y="1527"/>
                    <a:pt x="1421" y="1516"/>
                  </a:cubicBezTo>
                  <a:lnTo>
                    <a:pt x="2001" y="1254"/>
                  </a:lnTo>
                  <a:cubicBezTo>
                    <a:pt x="2083" y="1216"/>
                    <a:pt x="2083" y="1084"/>
                    <a:pt x="2001" y="1049"/>
                  </a:cubicBezTo>
                  <a:lnTo>
                    <a:pt x="1421" y="787"/>
                  </a:lnTo>
                  <a:cubicBezTo>
                    <a:pt x="1395" y="774"/>
                    <a:pt x="1375" y="751"/>
                    <a:pt x="1365" y="723"/>
                  </a:cubicBezTo>
                  <a:lnTo>
                    <a:pt x="1133" y="69"/>
                  </a:lnTo>
                  <a:cubicBezTo>
                    <a:pt x="1120" y="23"/>
                    <a:pt x="1081" y="0"/>
                    <a:pt x="104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44"/>
            <p:cNvSpPr/>
            <p:nvPr/>
          </p:nvSpPr>
          <p:spPr>
            <a:xfrm>
              <a:off x="1527495" y="1603169"/>
              <a:ext cx="27440" cy="27440"/>
            </a:xfrm>
            <a:custGeom>
              <a:avLst/>
              <a:gdLst/>
              <a:ahLst/>
              <a:cxnLst/>
              <a:rect l="l" t="t" r="r" b="b"/>
              <a:pathLst>
                <a:path w="1018" h="1018" extrusionOk="0">
                  <a:moveTo>
                    <a:pt x="508" y="0"/>
                  </a:moveTo>
                  <a:cubicBezTo>
                    <a:pt x="227" y="0"/>
                    <a:pt x="0" y="229"/>
                    <a:pt x="0" y="510"/>
                  </a:cubicBezTo>
                  <a:cubicBezTo>
                    <a:pt x="0" y="790"/>
                    <a:pt x="227" y="1017"/>
                    <a:pt x="508" y="1017"/>
                  </a:cubicBezTo>
                  <a:cubicBezTo>
                    <a:pt x="791" y="1017"/>
                    <a:pt x="1017" y="790"/>
                    <a:pt x="1017" y="510"/>
                  </a:cubicBezTo>
                  <a:cubicBezTo>
                    <a:pt x="1017" y="229"/>
                    <a:pt x="791" y="0"/>
                    <a:pt x="50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44"/>
            <p:cNvSpPr/>
            <p:nvPr/>
          </p:nvSpPr>
          <p:spPr>
            <a:xfrm>
              <a:off x="1849472" y="1593815"/>
              <a:ext cx="41753" cy="46147"/>
            </a:xfrm>
            <a:custGeom>
              <a:avLst/>
              <a:gdLst/>
              <a:ahLst/>
              <a:cxnLst/>
              <a:rect l="l" t="t" r="r" b="b"/>
              <a:pathLst>
                <a:path w="1549" h="1712" extrusionOk="0">
                  <a:moveTo>
                    <a:pt x="775" y="0"/>
                  </a:moveTo>
                  <a:cubicBezTo>
                    <a:pt x="745" y="0"/>
                    <a:pt x="716" y="18"/>
                    <a:pt x="708" y="53"/>
                  </a:cubicBezTo>
                  <a:lnTo>
                    <a:pt x="535" y="539"/>
                  </a:lnTo>
                  <a:cubicBezTo>
                    <a:pt x="527" y="559"/>
                    <a:pt x="512" y="576"/>
                    <a:pt x="494" y="585"/>
                  </a:cubicBezTo>
                  <a:lnTo>
                    <a:pt x="62" y="779"/>
                  </a:lnTo>
                  <a:cubicBezTo>
                    <a:pt x="1" y="812"/>
                    <a:pt x="1" y="899"/>
                    <a:pt x="62" y="931"/>
                  </a:cubicBezTo>
                  <a:lnTo>
                    <a:pt x="494" y="1126"/>
                  </a:lnTo>
                  <a:cubicBezTo>
                    <a:pt x="512" y="1136"/>
                    <a:pt x="527" y="1152"/>
                    <a:pt x="535" y="1173"/>
                  </a:cubicBezTo>
                  <a:lnTo>
                    <a:pt x="708" y="1658"/>
                  </a:lnTo>
                  <a:cubicBezTo>
                    <a:pt x="716" y="1694"/>
                    <a:pt x="745" y="1711"/>
                    <a:pt x="775" y="1711"/>
                  </a:cubicBezTo>
                  <a:cubicBezTo>
                    <a:pt x="804" y="1711"/>
                    <a:pt x="834" y="1694"/>
                    <a:pt x="843" y="1658"/>
                  </a:cubicBezTo>
                  <a:lnTo>
                    <a:pt x="1015" y="1173"/>
                  </a:lnTo>
                  <a:cubicBezTo>
                    <a:pt x="1022" y="1152"/>
                    <a:pt x="1037" y="1136"/>
                    <a:pt x="1055" y="1126"/>
                  </a:cubicBezTo>
                  <a:lnTo>
                    <a:pt x="1487" y="931"/>
                  </a:lnTo>
                  <a:cubicBezTo>
                    <a:pt x="1548" y="899"/>
                    <a:pt x="1548" y="812"/>
                    <a:pt x="1487" y="779"/>
                  </a:cubicBezTo>
                  <a:lnTo>
                    <a:pt x="1055" y="585"/>
                  </a:lnTo>
                  <a:cubicBezTo>
                    <a:pt x="1037" y="576"/>
                    <a:pt x="1022" y="559"/>
                    <a:pt x="1015" y="539"/>
                  </a:cubicBezTo>
                  <a:lnTo>
                    <a:pt x="843" y="53"/>
                  </a:lnTo>
                  <a:cubicBezTo>
                    <a:pt x="834" y="18"/>
                    <a:pt x="804" y="0"/>
                    <a:pt x="77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4" name="Google Shape;964;p44"/>
          <p:cNvSpPr/>
          <p:nvPr/>
        </p:nvSpPr>
        <p:spPr>
          <a:xfrm rot="-405789">
            <a:off x="8026467" y="219867"/>
            <a:ext cx="808606" cy="639269"/>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3665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72"/>
        <p:cNvGrpSpPr/>
        <p:nvPr/>
      </p:nvGrpSpPr>
      <p:grpSpPr>
        <a:xfrm>
          <a:off x="0" y="0"/>
          <a:ext cx="0" cy="0"/>
          <a:chOff x="0" y="0"/>
          <a:chExt cx="0" cy="0"/>
        </a:xfrm>
      </p:grpSpPr>
      <p:grpSp>
        <p:nvGrpSpPr>
          <p:cNvPr id="1773" name="Google Shape;1773;p54"/>
          <p:cNvGrpSpPr/>
          <p:nvPr/>
        </p:nvGrpSpPr>
        <p:grpSpPr>
          <a:xfrm>
            <a:off x="461297" y="1276467"/>
            <a:ext cx="3130989" cy="2619923"/>
            <a:chOff x="4505112" y="1184887"/>
            <a:chExt cx="3553927" cy="2619923"/>
          </a:xfrm>
        </p:grpSpPr>
        <p:grpSp>
          <p:nvGrpSpPr>
            <p:cNvPr id="1774" name="Google Shape;1774;p54"/>
            <p:cNvGrpSpPr/>
            <p:nvPr/>
          </p:nvGrpSpPr>
          <p:grpSpPr>
            <a:xfrm>
              <a:off x="4505112" y="1184887"/>
              <a:ext cx="3553927" cy="2619923"/>
              <a:chOff x="210172" y="262245"/>
              <a:chExt cx="7146445" cy="5268294"/>
            </a:xfrm>
          </p:grpSpPr>
          <p:sp>
            <p:nvSpPr>
              <p:cNvPr id="1775" name="Google Shape;1775;p54"/>
              <p:cNvSpPr/>
              <p:nvPr/>
            </p:nvSpPr>
            <p:spPr>
              <a:xfrm>
                <a:off x="2760895" y="4737235"/>
                <a:ext cx="2044851" cy="708700"/>
              </a:xfrm>
              <a:custGeom>
                <a:avLst/>
                <a:gdLst/>
                <a:ahLst/>
                <a:cxnLst/>
                <a:rect l="l" t="t" r="r" b="b"/>
                <a:pathLst>
                  <a:path w="66429" h="28348" extrusionOk="0">
                    <a:moveTo>
                      <a:pt x="6889" y="1"/>
                    </a:moveTo>
                    <a:lnTo>
                      <a:pt x="1" y="28347"/>
                    </a:lnTo>
                    <a:lnTo>
                      <a:pt x="66429" y="28347"/>
                    </a:lnTo>
                    <a:lnTo>
                      <a:pt x="59475" y="1"/>
                    </a:lnTo>
                    <a:lnTo>
                      <a:pt x="33182" y="464"/>
                    </a:lnTo>
                    <a:lnTo>
                      <a:pt x="6889" y="1"/>
                    </a:ln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54"/>
              <p:cNvSpPr/>
              <p:nvPr/>
            </p:nvSpPr>
            <p:spPr>
              <a:xfrm>
                <a:off x="210172" y="262245"/>
                <a:ext cx="7146445" cy="4659661"/>
              </a:xfrm>
              <a:custGeom>
                <a:avLst/>
                <a:gdLst/>
                <a:ahLst/>
                <a:cxnLst/>
                <a:rect l="l" t="t" r="r" b="b"/>
                <a:pathLst>
                  <a:path w="248162" h="181204" extrusionOk="0">
                    <a:moveTo>
                      <a:pt x="4636" y="0"/>
                    </a:moveTo>
                    <a:cubicBezTo>
                      <a:pt x="2053" y="0"/>
                      <a:pt x="0" y="2053"/>
                      <a:pt x="0" y="4636"/>
                    </a:cubicBezTo>
                    <a:lnTo>
                      <a:pt x="0" y="176634"/>
                    </a:lnTo>
                    <a:cubicBezTo>
                      <a:pt x="0" y="179151"/>
                      <a:pt x="2053" y="181204"/>
                      <a:pt x="4636" y="181204"/>
                    </a:cubicBezTo>
                    <a:lnTo>
                      <a:pt x="243526" y="181204"/>
                    </a:lnTo>
                    <a:cubicBezTo>
                      <a:pt x="246109" y="181204"/>
                      <a:pt x="248162" y="179151"/>
                      <a:pt x="248162" y="176634"/>
                    </a:cubicBezTo>
                    <a:lnTo>
                      <a:pt x="248162" y="4636"/>
                    </a:lnTo>
                    <a:cubicBezTo>
                      <a:pt x="248162" y="2053"/>
                      <a:pt x="246109" y="0"/>
                      <a:pt x="243526" y="0"/>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77" name="Google Shape;1777;p54"/>
              <p:cNvSpPr/>
              <p:nvPr/>
            </p:nvSpPr>
            <p:spPr>
              <a:xfrm>
                <a:off x="2641878" y="5133485"/>
                <a:ext cx="2283032" cy="397054"/>
              </a:xfrm>
              <a:custGeom>
                <a:avLst/>
                <a:gdLst/>
                <a:ahLst/>
                <a:cxnLst/>
                <a:rect l="l" t="t" r="r" b="b"/>
                <a:pathLst>
                  <a:path w="80801" h="9075" extrusionOk="0">
                    <a:moveTo>
                      <a:pt x="4571" y="1"/>
                    </a:moveTo>
                    <a:cubicBezTo>
                      <a:pt x="2054" y="1"/>
                      <a:pt x="1" y="2054"/>
                      <a:pt x="1" y="4570"/>
                    </a:cubicBezTo>
                    <a:cubicBezTo>
                      <a:pt x="1" y="7021"/>
                      <a:pt x="2054" y="9074"/>
                      <a:pt x="4571" y="9074"/>
                    </a:cubicBezTo>
                    <a:lnTo>
                      <a:pt x="76297" y="9074"/>
                    </a:lnTo>
                    <a:cubicBezTo>
                      <a:pt x="78814" y="9074"/>
                      <a:pt x="80801" y="7021"/>
                      <a:pt x="80801" y="4570"/>
                    </a:cubicBezTo>
                    <a:cubicBezTo>
                      <a:pt x="80801" y="2054"/>
                      <a:pt x="78814" y="1"/>
                      <a:pt x="76297" y="1"/>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78" name="Google Shape;1778;p54"/>
            <p:cNvGrpSpPr/>
            <p:nvPr/>
          </p:nvGrpSpPr>
          <p:grpSpPr>
            <a:xfrm>
              <a:off x="4565575" y="1246700"/>
              <a:ext cx="3432984" cy="2516034"/>
              <a:chOff x="331753" y="414165"/>
              <a:chExt cx="6903246" cy="5059389"/>
            </a:xfrm>
          </p:grpSpPr>
          <p:sp>
            <p:nvSpPr>
              <p:cNvPr id="1779" name="Google Shape;1779;p54"/>
              <p:cNvSpPr/>
              <p:nvPr/>
            </p:nvSpPr>
            <p:spPr>
              <a:xfrm>
                <a:off x="2953125" y="4725150"/>
                <a:ext cx="1660725" cy="708700"/>
              </a:xfrm>
              <a:custGeom>
                <a:avLst/>
                <a:gdLst/>
                <a:ahLst/>
                <a:cxnLst/>
                <a:rect l="l" t="t" r="r" b="b"/>
                <a:pathLst>
                  <a:path w="66429" h="28348" extrusionOk="0">
                    <a:moveTo>
                      <a:pt x="6889" y="1"/>
                    </a:moveTo>
                    <a:lnTo>
                      <a:pt x="1" y="28347"/>
                    </a:lnTo>
                    <a:lnTo>
                      <a:pt x="66429" y="28347"/>
                    </a:lnTo>
                    <a:lnTo>
                      <a:pt x="59475" y="1"/>
                    </a:lnTo>
                    <a:lnTo>
                      <a:pt x="33182" y="464"/>
                    </a:lnTo>
                    <a:lnTo>
                      <a:pt x="68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54"/>
              <p:cNvSpPr/>
              <p:nvPr/>
            </p:nvSpPr>
            <p:spPr>
              <a:xfrm>
                <a:off x="331753" y="414165"/>
                <a:ext cx="6903246" cy="4409599"/>
              </a:xfrm>
              <a:custGeom>
                <a:avLst/>
                <a:gdLst/>
                <a:ahLst/>
                <a:cxnLst/>
                <a:rect l="l" t="t" r="r" b="b"/>
                <a:pathLst>
                  <a:path w="248162" h="181204" extrusionOk="0">
                    <a:moveTo>
                      <a:pt x="4636" y="0"/>
                    </a:moveTo>
                    <a:cubicBezTo>
                      <a:pt x="2053" y="0"/>
                      <a:pt x="0" y="2053"/>
                      <a:pt x="0" y="4636"/>
                    </a:cubicBezTo>
                    <a:lnTo>
                      <a:pt x="0" y="176634"/>
                    </a:lnTo>
                    <a:cubicBezTo>
                      <a:pt x="0" y="179151"/>
                      <a:pt x="2053" y="181204"/>
                      <a:pt x="4636" y="181204"/>
                    </a:cubicBezTo>
                    <a:lnTo>
                      <a:pt x="243526" y="181204"/>
                    </a:lnTo>
                    <a:cubicBezTo>
                      <a:pt x="246109" y="181204"/>
                      <a:pt x="248162" y="179151"/>
                      <a:pt x="248162" y="176634"/>
                    </a:cubicBezTo>
                    <a:lnTo>
                      <a:pt x="248162" y="4636"/>
                    </a:lnTo>
                    <a:cubicBezTo>
                      <a:pt x="248162" y="2053"/>
                      <a:pt x="246109" y="0"/>
                      <a:pt x="2435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54"/>
              <p:cNvSpPr/>
              <p:nvPr/>
            </p:nvSpPr>
            <p:spPr>
              <a:xfrm>
                <a:off x="2772650" y="5246679"/>
                <a:ext cx="2020025" cy="226875"/>
              </a:xfrm>
              <a:custGeom>
                <a:avLst/>
                <a:gdLst/>
                <a:ahLst/>
                <a:cxnLst/>
                <a:rect l="l" t="t" r="r" b="b"/>
                <a:pathLst>
                  <a:path w="80801" h="9075" extrusionOk="0">
                    <a:moveTo>
                      <a:pt x="4571" y="1"/>
                    </a:moveTo>
                    <a:cubicBezTo>
                      <a:pt x="2054" y="1"/>
                      <a:pt x="1" y="2054"/>
                      <a:pt x="1" y="4570"/>
                    </a:cubicBezTo>
                    <a:cubicBezTo>
                      <a:pt x="1" y="7021"/>
                      <a:pt x="2054" y="9074"/>
                      <a:pt x="4571" y="9074"/>
                    </a:cubicBezTo>
                    <a:lnTo>
                      <a:pt x="76297" y="9074"/>
                    </a:lnTo>
                    <a:cubicBezTo>
                      <a:pt x="78814" y="9074"/>
                      <a:pt x="80801" y="7021"/>
                      <a:pt x="80801" y="4570"/>
                    </a:cubicBezTo>
                    <a:cubicBezTo>
                      <a:pt x="80801" y="2054"/>
                      <a:pt x="78814" y="1"/>
                      <a:pt x="762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782" name="Google Shape;1782;p54"/>
          <p:cNvSpPr txBox="1">
            <a:spLocks noGrp="1"/>
          </p:cNvSpPr>
          <p:nvPr>
            <p:ph type="title"/>
          </p:nvPr>
        </p:nvSpPr>
        <p:spPr>
          <a:xfrm>
            <a:off x="376319" y="410790"/>
            <a:ext cx="5687576" cy="760459"/>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2000" dirty="0" err="1"/>
              <a:t>Contoh</a:t>
            </a:r>
            <a:r>
              <a:rPr lang="en-US" sz="2000" dirty="0"/>
              <a:t> </a:t>
            </a:r>
            <a:r>
              <a:rPr lang="en-US" sz="2000" dirty="0" err="1"/>
              <a:t>Hukum</a:t>
            </a:r>
            <a:r>
              <a:rPr lang="en-US" sz="2000" dirty="0"/>
              <a:t> Newton</a:t>
            </a:r>
            <a:br>
              <a:rPr lang="en-US" sz="2000" dirty="0"/>
            </a:br>
            <a:r>
              <a:rPr lang="en-US" sz="2000" dirty="0"/>
              <a:t> </a:t>
            </a:r>
            <a:r>
              <a:rPr lang="en-US" sz="2000" dirty="0" err="1"/>
              <a:t>Dalam</a:t>
            </a:r>
            <a:r>
              <a:rPr lang="en-US" sz="2000" dirty="0"/>
              <a:t> </a:t>
            </a:r>
            <a:r>
              <a:rPr lang="en-US" sz="2000" dirty="0" err="1"/>
              <a:t>gaya</a:t>
            </a:r>
            <a:r>
              <a:rPr lang="en-US" sz="2000" dirty="0"/>
              <a:t> </a:t>
            </a:r>
            <a:r>
              <a:rPr lang="en-US" sz="2000" dirty="0" err="1"/>
              <a:t>sehari</a:t>
            </a:r>
            <a:r>
              <a:rPr lang="en-US" sz="2000" dirty="0"/>
              <a:t> </a:t>
            </a:r>
            <a:r>
              <a:rPr lang="en-US" sz="2000" dirty="0" err="1"/>
              <a:t>hari</a:t>
            </a:r>
            <a:endParaRPr sz="2000" dirty="0"/>
          </a:p>
        </p:txBody>
      </p:sp>
      <p:sp>
        <p:nvSpPr>
          <p:cNvPr id="1783" name="Google Shape;1783;p54"/>
          <p:cNvSpPr txBox="1">
            <a:spLocks noGrp="1"/>
          </p:cNvSpPr>
          <p:nvPr>
            <p:ph type="subTitle" idx="1"/>
          </p:nvPr>
        </p:nvSpPr>
        <p:spPr>
          <a:xfrm>
            <a:off x="3965510" y="1125722"/>
            <a:ext cx="4717193" cy="3480694"/>
          </a:xfrm>
          <a:prstGeom prst="rect">
            <a:avLst/>
          </a:prstGeom>
        </p:spPr>
        <p:txBody>
          <a:bodyPr spcFirstLastPara="1" wrap="square" lIns="91425" tIns="91425" rIns="91425" bIns="91425" anchor="ctr" anchorCtr="0">
            <a:noAutofit/>
          </a:bodyPr>
          <a:lstStyle/>
          <a:p>
            <a:pPr marL="0" lvl="0" indent="0" algn="ctr"/>
            <a:r>
              <a:rPr lang="en-US" dirty="0">
                <a:latin typeface="Times New Roman" panose="02020603050405020304" pitchFamily="18" charset="0"/>
                <a:cs typeface="Times New Roman" panose="02020603050405020304" pitchFamily="18" charset="0"/>
              </a:rPr>
              <a:t>Newton I :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posisi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melakukan</a:t>
            </a:r>
            <a:r>
              <a:rPr lang="en-US" dirty="0">
                <a:latin typeface="Times New Roman" panose="02020603050405020304" pitchFamily="18" charset="0"/>
                <a:cs typeface="Times New Roman" panose="02020603050405020304" pitchFamily="18" charset="0"/>
              </a:rPr>
              <a:t> start.</a:t>
            </a:r>
          </a:p>
          <a:p>
            <a:pPr marL="0" lvl="0" indent="0" algn="ctr"/>
            <a:r>
              <a:rPr lang="en-US" dirty="0">
                <a:latin typeface="Times New Roman" panose="02020603050405020304" pitchFamily="18" charset="0"/>
                <a:cs typeface="Times New Roman" panose="02020603050405020304" pitchFamily="18" charset="0"/>
              </a:rPr>
              <a:t>Newton II : </a:t>
            </a:r>
            <a:r>
              <a:rPr lang="en-US" dirty="0" err="1">
                <a:latin typeface="Times New Roman" panose="02020603050405020304" pitchFamily="18" charset="0"/>
                <a:cs typeface="Times New Roman" panose="02020603050405020304" pitchFamily="18" charset="0"/>
              </a:rPr>
              <a:t>Menambah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kecepatan</a:t>
            </a:r>
            <a:r>
              <a:rPr lang="en-US" dirty="0">
                <a:latin typeface="Times New Roman" panose="02020603050405020304" pitchFamily="18" charset="0"/>
                <a:cs typeface="Times New Roman" panose="02020603050405020304" pitchFamily="18" charset="0"/>
              </a:rPr>
              <a:t> agar </a:t>
            </a:r>
            <a:r>
              <a:rPr lang="en-US" dirty="0" err="1">
                <a:latin typeface="Times New Roman" panose="02020603050405020304" pitchFamily="18" charset="0"/>
                <a:cs typeface="Times New Roman" panose="02020603050405020304" pitchFamily="18" charset="0"/>
              </a:rPr>
              <a:t>menghasil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percepatan</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maksimal</a:t>
            </a:r>
            <a:r>
              <a:rPr lang="en-US" dirty="0">
                <a:latin typeface="Times New Roman" panose="02020603050405020304" pitchFamily="18" charset="0"/>
                <a:cs typeface="Times New Roman" panose="02020603050405020304" pitchFamily="18" charset="0"/>
              </a:rPr>
              <a:t>.</a:t>
            </a:r>
          </a:p>
          <a:p>
            <a:pPr marL="0" lvl="0" indent="0" algn="ctr"/>
            <a:r>
              <a:rPr lang="en-US" dirty="0">
                <a:latin typeface="Times New Roman" panose="02020603050405020304" pitchFamily="18" charset="0"/>
                <a:cs typeface="Times New Roman" panose="02020603050405020304" pitchFamily="18" charset="0"/>
              </a:rPr>
              <a:t>Newton III : </a:t>
            </a:r>
            <a:r>
              <a:rPr lang="en-US" dirty="0" err="1">
                <a:latin typeface="Times New Roman" panose="02020603050405020304" pitchFamily="18" charset="0"/>
                <a:cs typeface="Times New Roman" panose="02020603050405020304" pitchFamily="18" charset="0"/>
              </a:rPr>
              <a:t>Pada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melakukan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tolakan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balok</a:t>
            </a:r>
            <a:r>
              <a:rPr lang="en-US" dirty="0">
                <a:latin typeface="Times New Roman" panose="02020603050405020304" pitchFamily="18" charset="0"/>
                <a:cs typeface="Times New Roman" panose="02020603050405020304" pitchFamily="18" charset="0"/>
              </a:rPr>
              <a:t> start, </a:t>
            </a:r>
            <a:r>
              <a:rPr lang="en-US" dirty="0" err="1">
                <a:latin typeface="Times New Roman" panose="02020603050405020304" pitchFamily="18" charset="0"/>
                <a:cs typeface="Times New Roman" panose="02020603050405020304" pitchFamily="18" charset="0"/>
              </a:rPr>
              <a:t>gaya</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dilakukan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menghasilkan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gaya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terbalik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balok</a:t>
            </a:r>
            <a:r>
              <a:rPr lang="en-US" dirty="0">
                <a:latin typeface="Times New Roman" panose="02020603050405020304" pitchFamily="18" charset="0"/>
                <a:cs typeface="Times New Roman" panose="02020603050405020304" pitchFamily="18" charset="0"/>
              </a:rPr>
              <a:t> start.</a:t>
            </a:r>
          </a:p>
        </p:txBody>
      </p:sp>
      <p:sp>
        <p:nvSpPr>
          <p:cNvPr id="1785" name="Google Shape;1785;p54"/>
          <p:cNvSpPr/>
          <p:nvPr/>
        </p:nvSpPr>
        <p:spPr>
          <a:xfrm rot="-415540">
            <a:off x="331879" y="4058351"/>
            <a:ext cx="762699" cy="602909"/>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54"/>
          <p:cNvSpPr/>
          <p:nvPr/>
        </p:nvSpPr>
        <p:spPr>
          <a:xfrm rot="711564" flipH="1">
            <a:off x="8386851" y="751419"/>
            <a:ext cx="798075" cy="630888"/>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54"/>
          <p:cNvSpPr/>
          <p:nvPr/>
        </p:nvSpPr>
        <p:spPr>
          <a:xfrm rot="-415483">
            <a:off x="3163786" y="1150795"/>
            <a:ext cx="669092" cy="528935"/>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4"/>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Picture 1">
            <a:extLst>
              <a:ext uri="{FF2B5EF4-FFF2-40B4-BE49-F238E27FC236}">
                <a16:creationId xmlns:a16="http://schemas.microsoft.com/office/drawing/2014/main" id="{7CC7583E-C035-C353-2585-48D74C796259}"/>
              </a:ext>
            </a:extLst>
          </p:cNvPr>
          <p:cNvPicPr>
            <a:picLocks noChangeAspect="1"/>
          </p:cNvPicPr>
          <p:nvPr/>
        </p:nvPicPr>
        <p:blipFill>
          <a:blip r:embed="rId3"/>
          <a:stretch>
            <a:fillRect/>
          </a:stretch>
        </p:blipFill>
        <p:spPr>
          <a:xfrm>
            <a:off x="923732" y="1435154"/>
            <a:ext cx="2210608" cy="2066723"/>
          </a:xfrm>
          <a:prstGeom prst="rect">
            <a:avLst/>
          </a:prstGeom>
        </p:spPr>
      </p:pic>
    </p:spTree>
    <p:extLst>
      <p:ext uri="{BB962C8B-B14F-4D97-AF65-F5344CB8AC3E}">
        <p14:creationId xmlns:p14="http://schemas.microsoft.com/office/powerpoint/2010/main" val="298739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60"/>
        <p:cNvGrpSpPr/>
        <p:nvPr/>
      </p:nvGrpSpPr>
      <p:grpSpPr>
        <a:xfrm>
          <a:off x="0" y="0"/>
          <a:ext cx="0" cy="0"/>
          <a:chOff x="0" y="0"/>
          <a:chExt cx="0" cy="0"/>
        </a:xfrm>
      </p:grpSpPr>
      <p:sp>
        <p:nvSpPr>
          <p:cNvPr id="461" name="Google Shape;461;p39"/>
          <p:cNvSpPr txBox="1">
            <a:spLocks noGrp="1"/>
          </p:cNvSpPr>
          <p:nvPr>
            <p:ph type="title"/>
          </p:nvPr>
        </p:nvSpPr>
        <p:spPr>
          <a:xfrm>
            <a:off x="2446800" y="1511460"/>
            <a:ext cx="4250400" cy="118839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5400" dirty="0" err="1"/>
              <a:t>Terimakasih</a:t>
            </a:r>
            <a:r>
              <a:rPr lang="en-US" sz="5400" dirty="0"/>
              <a:t>!</a:t>
            </a:r>
            <a:endParaRPr sz="5400" dirty="0"/>
          </a:p>
        </p:txBody>
      </p:sp>
      <p:sp>
        <p:nvSpPr>
          <p:cNvPr id="463" name="Google Shape;463;p39"/>
          <p:cNvSpPr/>
          <p:nvPr/>
        </p:nvSpPr>
        <p:spPr>
          <a:xfrm rot="586356" flipH="1">
            <a:off x="7709207" y="1123458"/>
            <a:ext cx="843130" cy="666526"/>
          </a:xfrm>
          <a:custGeom>
            <a:avLst/>
            <a:gdLst/>
            <a:ahLst/>
            <a:cxnLst/>
            <a:rect l="l" t="t" r="r" b="b"/>
            <a:pathLst>
              <a:path w="9487" h="7500" extrusionOk="0">
                <a:moveTo>
                  <a:pt x="4868" y="1"/>
                </a:moveTo>
                <a:cubicBezTo>
                  <a:pt x="4531" y="1"/>
                  <a:pt x="4161" y="980"/>
                  <a:pt x="4010" y="2946"/>
                </a:cubicBezTo>
                <a:cubicBezTo>
                  <a:pt x="40" y="2974"/>
                  <a:pt x="0" y="4164"/>
                  <a:pt x="3956" y="4469"/>
                </a:cubicBezTo>
                <a:cubicBezTo>
                  <a:pt x="3970" y="6187"/>
                  <a:pt x="4238" y="7487"/>
                  <a:pt x="4612" y="7500"/>
                </a:cubicBezTo>
                <a:cubicBezTo>
                  <a:pt x="4614" y="7500"/>
                  <a:pt x="4616" y="7500"/>
                  <a:pt x="4618" y="7500"/>
                </a:cubicBezTo>
                <a:cubicBezTo>
                  <a:pt x="4990" y="7500"/>
                  <a:pt x="5347" y="6226"/>
                  <a:pt x="5479" y="4522"/>
                </a:cubicBezTo>
                <a:cubicBezTo>
                  <a:pt x="9449" y="4492"/>
                  <a:pt x="9487" y="3304"/>
                  <a:pt x="5531" y="2999"/>
                </a:cubicBezTo>
                <a:cubicBezTo>
                  <a:pt x="5517" y="1003"/>
                  <a:pt x="5209" y="1"/>
                  <a:pt x="4868" y="1"/>
                </a:cubicBezTo>
                <a:close/>
              </a:path>
            </a:pathLst>
          </a:custGeom>
          <a:solidFill>
            <a:schemeClr val="accent4"/>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 name="Google Shape;464;p39"/>
          <p:cNvSpPr/>
          <p:nvPr/>
        </p:nvSpPr>
        <p:spPr>
          <a:xfrm flipH="1">
            <a:off x="6608338" y="668023"/>
            <a:ext cx="843097" cy="666461"/>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3"/>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39"/>
          <p:cNvSpPr/>
          <p:nvPr/>
        </p:nvSpPr>
        <p:spPr>
          <a:xfrm rot="-195409" flipH="1">
            <a:off x="7106488" y="1875000"/>
            <a:ext cx="659054" cy="521019"/>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lt2"/>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66" name="Google Shape;466;p39"/>
          <p:cNvGrpSpPr/>
          <p:nvPr/>
        </p:nvGrpSpPr>
        <p:grpSpPr>
          <a:xfrm>
            <a:off x="-43713" y="-286848"/>
            <a:ext cx="2009735" cy="1956064"/>
            <a:chOff x="531206" y="1383841"/>
            <a:chExt cx="2009735" cy="1956064"/>
          </a:xfrm>
        </p:grpSpPr>
        <p:sp>
          <p:nvSpPr>
            <p:cNvPr id="467" name="Google Shape;467;p39"/>
            <p:cNvSpPr/>
            <p:nvPr/>
          </p:nvSpPr>
          <p:spPr>
            <a:xfrm rot="-353815">
              <a:off x="617624" y="1473499"/>
              <a:ext cx="1836898" cy="1776746"/>
            </a:xfrm>
            <a:custGeom>
              <a:avLst/>
              <a:gdLst/>
              <a:ahLst/>
              <a:cxnLst/>
              <a:rect l="l" t="t" r="r" b="b"/>
              <a:pathLst>
                <a:path w="63865" h="61779" extrusionOk="0">
                  <a:moveTo>
                    <a:pt x="17692" y="1"/>
                  </a:moveTo>
                  <a:cubicBezTo>
                    <a:pt x="17691" y="1"/>
                    <a:pt x="17690" y="1"/>
                    <a:pt x="17688" y="1"/>
                  </a:cubicBezTo>
                  <a:cubicBezTo>
                    <a:pt x="17076" y="1"/>
                    <a:pt x="16518" y="355"/>
                    <a:pt x="16258" y="911"/>
                  </a:cubicBezTo>
                  <a:cubicBezTo>
                    <a:pt x="15641" y="2224"/>
                    <a:pt x="14346" y="3117"/>
                    <a:pt x="12976" y="4060"/>
                  </a:cubicBezTo>
                  <a:cubicBezTo>
                    <a:pt x="11951" y="4768"/>
                    <a:pt x="10891" y="5498"/>
                    <a:pt x="10010" y="6469"/>
                  </a:cubicBezTo>
                  <a:lnTo>
                    <a:pt x="9989" y="6494"/>
                  </a:lnTo>
                  <a:lnTo>
                    <a:pt x="9967" y="6520"/>
                  </a:lnTo>
                  <a:cubicBezTo>
                    <a:pt x="6841" y="10335"/>
                    <a:pt x="8617" y="12772"/>
                    <a:pt x="9914" y="14551"/>
                  </a:cubicBezTo>
                  <a:lnTo>
                    <a:pt x="10005" y="14677"/>
                  </a:lnTo>
                  <a:lnTo>
                    <a:pt x="3428" y="14514"/>
                  </a:lnTo>
                  <a:lnTo>
                    <a:pt x="3376" y="14514"/>
                  </a:lnTo>
                  <a:cubicBezTo>
                    <a:pt x="2309" y="14514"/>
                    <a:pt x="1389" y="15310"/>
                    <a:pt x="1236" y="16363"/>
                  </a:cubicBezTo>
                  <a:cubicBezTo>
                    <a:pt x="404" y="22097"/>
                    <a:pt x="1" y="27666"/>
                    <a:pt x="36" y="32915"/>
                  </a:cubicBezTo>
                  <a:cubicBezTo>
                    <a:pt x="49" y="35207"/>
                    <a:pt x="154" y="37610"/>
                    <a:pt x="352" y="40055"/>
                  </a:cubicBezTo>
                  <a:cubicBezTo>
                    <a:pt x="548" y="42490"/>
                    <a:pt x="2359" y="44529"/>
                    <a:pt x="4756" y="45012"/>
                  </a:cubicBezTo>
                  <a:cubicBezTo>
                    <a:pt x="5014" y="45065"/>
                    <a:pt x="5277" y="45115"/>
                    <a:pt x="5545" y="45165"/>
                  </a:cubicBezTo>
                  <a:cubicBezTo>
                    <a:pt x="5680" y="45310"/>
                    <a:pt x="5841" y="45430"/>
                    <a:pt x="6018" y="45518"/>
                  </a:cubicBezTo>
                  <a:cubicBezTo>
                    <a:pt x="6312" y="46437"/>
                    <a:pt x="6232" y="49130"/>
                    <a:pt x="5623" y="50160"/>
                  </a:cubicBezTo>
                  <a:lnTo>
                    <a:pt x="5433" y="50479"/>
                  </a:lnTo>
                  <a:lnTo>
                    <a:pt x="5433" y="52102"/>
                  </a:lnTo>
                  <a:cubicBezTo>
                    <a:pt x="5435" y="52844"/>
                    <a:pt x="5906" y="53503"/>
                    <a:pt x="6608" y="53743"/>
                  </a:cubicBezTo>
                  <a:lnTo>
                    <a:pt x="26757" y="61472"/>
                  </a:lnTo>
                  <a:lnTo>
                    <a:pt x="26810" y="61487"/>
                  </a:lnTo>
                  <a:cubicBezTo>
                    <a:pt x="27473" y="61681"/>
                    <a:pt x="28159" y="61779"/>
                    <a:pt x="28848" y="61779"/>
                  </a:cubicBezTo>
                  <a:cubicBezTo>
                    <a:pt x="29548" y="61779"/>
                    <a:pt x="30242" y="61679"/>
                    <a:pt x="30915" y="61484"/>
                  </a:cubicBezTo>
                  <a:lnTo>
                    <a:pt x="30945" y="61476"/>
                  </a:lnTo>
                  <a:cubicBezTo>
                    <a:pt x="30995" y="61462"/>
                    <a:pt x="31041" y="61447"/>
                    <a:pt x="31080" y="61434"/>
                  </a:cubicBezTo>
                  <a:cubicBezTo>
                    <a:pt x="31281" y="61371"/>
                    <a:pt x="31479" y="61298"/>
                    <a:pt x="31667" y="61219"/>
                  </a:cubicBezTo>
                  <a:lnTo>
                    <a:pt x="32524" y="60863"/>
                  </a:lnTo>
                  <a:lnTo>
                    <a:pt x="32524" y="60840"/>
                  </a:lnTo>
                  <a:cubicBezTo>
                    <a:pt x="35908" y="59397"/>
                    <a:pt x="44664" y="55552"/>
                    <a:pt x="51829" y="52405"/>
                  </a:cubicBezTo>
                  <a:cubicBezTo>
                    <a:pt x="56832" y="50208"/>
                    <a:pt x="61561" y="48133"/>
                    <a:pt x="61965" y="47971"/>
                  </a:cubicBezTo>
                  <a:lnTo>
                    <a:pt x="61985" y="47964"/>
                  </a:lnTo>
                  <a:lnTo>
                    <a:pt x="62013" y="47953"/>
                  </a:lnTo>
                  <a:cubicBezTo>
                    <a:pt x="63160" y="47475"/>
                    <a:pt x="63864" y="46282"/>
                    <a:pt x="63728" y="45054"/>
                  </a:cubicBezTo>
                  <a:lnTo>
                    <a:pt x="63220" y="40448"/>
                  </a:lnTo>
                  <a:cubicBezTo>
                    <a:pt x="63135" y="39664"/>
                    <a:pt x="62722" y="38952"/>
                    <a:pt x="62085" y="38489"/>
                  </a:cubicBezTo>
                  <a:cubicBezTo>
                    <a:pt x="61879" y="38305"/>
                    <a:pt x="61576" y="38121"/>
                    <a:pt x="61148" y="38042"/>
                  </a:cubicBezTo>
                  <a:lnTo>
                    <a:pt x="52257" y="35493"/>
                  </a:lnTo>
                  <a:cubicBezTo>
                    <a:pt x="52164" y="35392"/>
                    <a:pt x="52062" y="35302"/>
                    <a:pt x="51951" y="35224"/>
                  </a:cubicBezTo>
                  <a:cubicBezTo>
                    <a:pt x="51889" y="35031"/>
                    <a:pt x="51819" y="34841"/>
                    <a:pt x="51744" y="34651"/>
                  </a:cubicBezTo>
                  <a:lnTo>
                    <a:pt x="51733" y="34618"/>
                  </a:lnTo>
                  <a:lnTo>
                    <a:pt x="51718" y="34586"/>
                  </a:lnTo>
                  <a:cubicBezTo>
                    <a:pt x="50369" y="31629"/>
                    <a:pt x="47848" y="29933"/>
                    <a:pt x="44802" y="29933"/>
                  </a:cubicBezTo>
                  <a:cubicBezTo>
                    <a:pt x="42504" y="29933"/>
                    <a:pt x="40275" y="30926"/>
                    <a:pt x="38754" y="32612"/>
                  </a:cubicBezTo>
                  <a:lnTo>
                    <a:pt x="36276" y="33361"/>
                  </a:lnTo>
                  <a:cubicBezTo>
                    <a:pt x="36462" y="30302"/>
                    <a:pt x="36404" y="27421"/>
                    <a:pt x="36104" y="24607"/>
                  </a:cubicBezTo>
                  <a:cubicBezTo>
                    <a:pt x="35865" y="22373"/>
                    <a:pt x="34002" y="20647"/>
                    <a:pt x="31770" y="20594"/>
                  </a:cubicBezTo>
                  <a:lnTo>
                    <a:pt x="30715" y="20567"/>
                  </a:lnTo>
                  <a:cubicBezTo>
                    <a:pt x="30662" y="19432"/>
                    <a:pt x="30597" y="18286"/>
                    <a:pt x="30520" y="17144"/>
                  </a:cubicBezTo>
                  <a:cubicBezTo>
                    <a:pt x="30452" y="16025"/>
                    <a:pt x="29537" y="15147"/>
                    <a:pt x="28417" y="15125"/>
                  </a:cubicBezTo>
                  <a:lnTo>
                    <a:pt x="22934" y="14992"/>
                  </a:lnTo>
                  <a:cubicBezTo>
                    <a:pt x="23024" y="13339"/>
                    <a:pt x="22332" y="11886"/>
                    <a:pt x="21751" y="10669"/>
                  </a:cubicBezTo>
                  <a:cubicBezTo>
                    <a:pt x="21115" y="9338"/>
                    <a:pt x="20742" y="8484"/>
                    <a:pt x="21063" y="7760"/>
                  </a:cubicBezTo>
                  <a:lnTo>
                    <a:pt x="21122" y="7629"/>
                  </a:lnTo>
                  <a:lnTo>
                    <a:pt x="21152" y="7489"/>
                  </a:lnTo>
                  <a:cubicBezTo>
                    <a:pt x="21248" y="7033"/>
                    <a:pt x="21143" y="6573"/>
                    <a:pt x="20864" y="6227"/>
                  </a:cubicBezTo>
                  <a:cubicBezTo>
                    <a:pt x="20582" y="5881"/>
                    <a:pt x="20161" y="5686"/>
                    <a:pt x="19702" y="5686"/>
                  </a:cubicBezTo>
                  <a:cubicBezTo>
                    <a:pt x="19640" y="5686"/>
                    <a:pt x="19579" y="5690"/>
                    <a:pt x="19517" y="5696"/>
                  </a:cubicBezTo>
                  <a:cubicBezTo>
                    <a:pt x="19940" y="4143"/>
                    <a:pt x="19842" y="2432"/>
                    <a:pt x="19121" y="908"/>
                  </a:cubicBezTo>
                  <a:cubicBezTo>
                    <a:pt x="18860" y="355"/>
                    <a:pt x="18305" y="1"/>
                    <a:pt x="17692" y="1"/>
                  </a:cubicBezTo>
                  <a:close/>
                </a:path>
              </a:pathLst>
            </a:custGeom>
            <a:solidFill>
              <a:schemeClr val="accent6"/>
            </a:solidFill>
            <a:ln>
              <a:noFill/>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39"/>
            <p:cNvSpPr/>
            <p:nvPr/>
          </p:nvSpPr>
          <p:spPr>
            <a:xfrm rot="-353815">
              <a:off x="746054" y="1572476"/>
              <a:ext cx="361598" cy="525843"/>
            </a:xfrm>
            <a:custGeom>
              <a:avLst/>
              <a:gdLst/>
              <a:ahLst/>
              <a:cxnLst/>
              <a:rect l="l" t="t" r="r" b="b"/>
              <a:pathLst>
                <a:path w="12572" h="18284" extrusionOk="0">
                  <a:moveTo>
                    <a:pt x="11233" y="1"/>
                  </a:moveTo>
                  <a:cubicBezTo>
                    <a:pt x="11153" y="1"/>
                    <a:pt x="11073" y="43"/>
                    <a:pt x="11034" y="128"/>
                  </a:cubicBezTo>
                  <a:cubicBezTo>
                    <a:pt x="9749" y="2861"/>
                    <a:pt x="6510" y="3875"/>
                    <a:pt x="4564" y="6020"/>
                  </a:cubicBezTo>
                  <a:cubicBezTo>
                    <a:pt x="1" y="11588"/>
                    <a:pt x="7958" y="12380"/>
                    <a:pt x="5836" y="18130"/>
                  </a:cubicBezTo>
                  <a:lnTo>
                    <a:pt x="6137" y="18100"/>
                  </a:lnTo>
                  <a:cubicBezTo>
                    <a:pt x="6521" y="18226"/>
                    <a:pt x="6892" y="18284"/>
                    <a:pt x="7244" y="18284"/>
                  </a:cubicBezTo>
                  <a:cubicBezTo>
                    <a:pt x="9794" y="18284"/>
                    <a:pt x="11360" y="15255"/>
                    <a:pt x="9612" y="12997"/>
                  </a:cubicBezTo>
                  <a:cubicBezTo>
                    <a:pt x="7961" y="11133"/>
                    <a:pt x="6382" y="9003"/>
                    <a:pt x="9361" y="7172"/>
                  </a:cubicBezTo>
                  <a:cubicBezTo>
                    <a:pt x="11736" y="5799"/>
                    <a:pt x="12572" y="2540"/>
                    <a:pt x="11431" y="127"/>
                  </a:cubicBezTo>
                  <a:cubicBezTo>
                    <a:pt x="11392" y="43"/>
                    <a:pt x="11312" y="1"/>
                    <a:pt x="1123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39"/>
            <p:cNvSpPr/>
            <p:nvPr/>
          </p:nvSpPr>
          <p:spPr>
            <a:xfrm rot="-353815">
              <a:off x="942868" y="1720724"/>
              <a:ext cx="272090" cy="365795"/>
            </a:xfrm>
            <a:custGeom>
              <a:avLst/>
              <a:gdLst/>
              <a:ahLst/>
              <a:cxnLst/>
              <a:rect l="l" t="t" r="r" b="b"/>
              <a:pathLst>
                <a:path w="9460" h="12719" extrusionOk="0">
                  <a:moveTo>
                    <a:pt x="6673" y="1"/>
                  </a:moveTo>
                  <a:cubicBezTo>
                    <a:pt x="6151" y="1"/>
                    <a:pt x="4145" y="1434"/>
                    <a:pt x="4018" y="1655"/>
                  </a:cubicBezTo>
                  <a:cubicBezTo>
                    <a:pt x="1" y="6206"/>
                    <a:pt x="7479" y="7009"/>
                    <a:pt x="5075" y="12528"/>
                  </a:cubicBezTo>
                  <a:cubicBezTo>
                    <a:pt x="5030" y="12620"/>
                    <a:pt x="5101" y="12718"/>
                    <a:pt x="5192" y="12718"/>
                  </a:cubicBezTo>
                  <a:cubicBezTo>
                    <a:pt x="5208" y="12718"/>
                    <a:pt x="5225" y="12715"/>
                    <a:pt x="5242" y="12708"/>
                  </a:cubicBezTo>
                  <a:cubicBezTo>
                    <a:pt x="6848" y="12089"/>
                    <a:pt x="7898" y="10531"/>
                    <a:pt x="8347" y="8905"/>
                  </a:cubicBezTo>
                  <a:cubicBezTo>
                    <a:pt x="9459" y="5541"/>
                    <a:pt x="5579" y="2885"/>
                    <a:pt x="6789" y="159"/>
                  </a:cubicBezTo>
                  <a:cubicBezTo>
                    <a:pt x="6813" y="48"/>
                    <a:pt x="6767" y="1"/>
                    <a:pt x="667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 name="Google Shape;470;p39"/>
            <p:cNvSpPr/>
            <p:nvPr/>
          </p:nvSpPr>
          <p:spPr>
            <a:xfrm rot="-353815">
              <a:off x="746054" y="1572476"/>
              <a:ext cx="361598" cy="525843"/>
            </a:xfrm>
            <a:custGeom>
              <a:avLst/>
              <a:gdLst/>
              <a:ahLst/>
              <a:cxnLst/>
              <a:rect l="l" t="t" r="r" b="b"/>
              <a:pathLst>
                <a:path w="12572" h="18284" extrusionOk="0">
                  <a:moveTo>
                    <a:pt x="11233" y="1"/>
                  </a:moveTo>
                  <a:cubicBezTo>
                    <a:pt x="11153" y="1"/>
                    <a:pt x="11073" y="43"/>
                    <a:pt x="11034" y="128"/>
                  </a:cubicBezTo>
                  <a:cubicBezTo>
                    <a:pt x="9749" y="2861"/>
                    <a:pt x="6510" y="3875"/>
                    <a:pt x="4564" y="6020"/>
                  </a:cubicBezTo>
                  <a:cubicBezTo>
                    <a:pt x="1" y="11588"/>
                    <a:pt x="7958" y="12380"/>
                    <a:pt x="5836" y="18130"/>
                  </a:cubicBezTo>
                  <a:lnTo>
                    <a:pt x="6137" y="18100"/>
                  </a:lnTo>
                  <a:cubicBezTo>
                    <a:pt x="6521" y="18226"/>
                    <a:pt x="6892" y="18284"/>
                    <a:pt x="7244" y="18284"/>
                  </a:cubicBezTo>
                  <a:cubicBezTo>
                    <a:pt x="9794" y="18284"/>
                    <a:pt x="11360" y="15255"/>
                    <a:pt x="9612" y="12997"/>
                  </a:cubicBezTo>
                  <a:cubicBezTo>
                    <a:pt x="7961" y="11133"/>
                    <a:pt x="6382" y="9003"/>
                    <a:pt x="9361" y="7172"/>
                  </a:cubicBezTo>
                  <a:cubicBezTo>
                    <a:pt x="11736" y="5799"/>
                    <a:pt x="12572" y="2540"/>
                    <a:pt x="11431" y="127"/>
                  </a:cubicBezTo>
                  <a:cubicBezTo>
                    <a:pt x="11392" y="43"/>
                    <a:pt x="11312" y="1"/>
                    <a:pt x="1123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1" name="Google Shape;471;p39"/>
            <p:cNvSpPr/>
            <p:nvPr/>
          </p:nvSpPr>
          <p:spPr>
            <a:xfrm rot="-353815">
              <a:off x="942868" y="1720724"/>
              <a:ext cx="272090" cy="365795"/>
            </a:xfrm>
            <a:custGeom>
              <a:avLst/>
              <a:gdLst/>
              <a:ahLst/>
              <a:cxnLst/>
              <a:rect l="l" t="t" r="r" b="b"/>
              <a:pathLst>
                <a:path w="9460" h="12719" extrusionOk="0">
                  <a:moveTo>
                    <a:pt x="6673" y="1"/>
                  </a:moveTo>
                  <a:cubicBezTo>
                    <a:pt x="6151" y="1"/>
                    <a:pt x="4145" y="1434"/>
                    <a:pt x="4018" y="1655"/>
                  </a:cubicBezTo>
                  <a:cubicBezTo>
                    <a:pt x="1" y="6206"/>
                    <a:pt x="7479" y="7009"/>
                    <a:pt x="5075" y="12528"/>
                  </a:cubicBezTo>
                  <a:cubicBezTo>
                    <a:pt x="5030" y="12620"/>
                    <a:pt x="5101" y="12718"/>
                    <a:pt x="5192" y="12718"/>
                  </a:cubicBezTo>
                  <a:cubicBezTo>
                    <a:pt x="5208" y="12718"/>
                    <a:pt x="5225" y="12715"/>
                    <a:pt x="5242" y="12708"/>
                  </a:cubicBezTo>
                  <a:cubicBezTo>
                    <a:pt x="6848" y="12089"/>
                    <a:pt x="7898" y="10531"/>
                    <a:pt x="8347" y="8905"/>
                  </a:cubicBezTo>
                  <a:cubicBezTo>
                    <a:pt x="9459" y="5541"/>
                    <a:pt x="5579" y="2885"/>
                    <a:pt x="6789" y="159"/>
                  </a:cubicBezTo>
                  <a:cubicBezTo>
                    <a:pt x="6813" y="48"/>
                    <a:pt x="6767" y="1"/>
                    <a:pt x="66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9"/>
            <p:cNvSpPr/>
            <p:nvPr/>
          </p:nvSpPr>
          <p:spPr>
            <a:xfrm rot="-353815">
              <a:off x="1365981" y="2105074"/>
              <a:ext cx="266252" cy="556270"/>
            </a:xfrm>
            <a:custGeom>
              <a:avLst/>
              <a:gdLst/>
              <a:ahLst/>
              <a:cxnLst/>
              <a:rect l="l" t="t" r="r" b="b"/>
              <a:pathLst>
                <a:path w="9257" h="19342" extrusionOk="0">
                  <a:moveTo>
                    <a:pt x="470" y="1"/>
                  </a:moveTo>
                  <a:lnTo>
                    <a:pt x="399" y="2949"/>
                  </a:lnTo>
                  <a:lnTo>
                    <a:pt x="4984" y="3062"/>
                  </a:lnTo>
                  <a:cubicBezTo>
                    <a:pt x="5021" y="3055"/>
                    <a:pt x="5057" y="3051"/>
                    <a:pt x="5092" y="3051"/>
                  </a:cubicBezTo>
                  <a:cubicBezTo>
                    <a:pt x="7014" y="3051"/>
                    <a:pt x="5827" y="13517"/>
                    <a:pt x="5615" y="15523"/>
                  </a:cubicBezTo>
                  <a:cubicBezTo>
                    <a:pt x="5549" y="16013"/>
                    <a:pt x="5130" y="16375"/>
                    <a:pt x="4639" y="16375"/>
                  </a:cubicBezTo>
                  <a:cubicBezTo>
                    <a:pt x="4632" y="16375"/>
                    <a:pt x="4624" y="16375"/>
                    <a:pt x="4616" y="16375"/>
                  </a:cubicBezTo>
                  <a:lnTo>
                    <a:pt x="73" y="16263"/>
                  </a:lnTo>
                  <a:lnTo>
                    <a:pt x="1" y="19213"/>
                  </a:lnTo>
                  <a:lnTo>
                    <a:pt x="5287" y="19341"/>
                  </a:lnTo>
                  <a:cubicBezTo>
                    <a:pt x="5313" y="19342"/>
                    <a:pt x="5338" y="19342"/>
                    <a:pt x="5364" y="19342"/>
                  </a:cubicBezTo>
                  <a:cubicBezTo>
                    <a:pt x="6904" y="19342"/>
                    <a:pt x="8217" y="18209"/>
                    <a:pt x="8434" y="16675"/>
                  </a:cubicBezTo>
                  <a:cubicBezTo>
                    <a:pt x="9137" y="11693"/>
                    <a:pt x="9256" y="7196"/>
                    <a:pt x="8800" y="2927"/>
                  </a:cubicBezTo>
                  <a:cubicBezTo>
                    <a:pt x="8634" y="1369"/>
                    <a:pt x="7354" y="169"/>
                    <a:pt x="5788" y="131"/>
                  </a:cubicBezTo>
                  <a:lnTo>
                    <a:pt x="47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9"/>
            <p:cNvSpPr/>
            <p:nvPr/>
          </p:nvSpPr>
          <p:spPr>
            <a:xfrm rot="-353815">
              <a:off x="657702" y="1978766"/>
              <a:ext cx="813251" cy="832392"/>
            </a:xfrm>
            <a:custGeom>
              <a:avLst/>
              <a:gdLst/>
              <a:ahLst/>
              <a:cxnLst/>
              <a:rect l="l" t="t" r="r" b="b"/>
              <a:pathLst>
                <a:path w="28275" h="28943" extrusionOk="0">
                  <a:moveTo>
                    <a:pt x="2011" y="1"/>
                  </a:moveTo>
                  <a:cubicBezTo>
                    <a:pt x="1617" y="1"/>
                    <a:pt x="1281" y="292"/>
                    <a:pt x="1222" y="684"/>
                  </a:cubicBezTo>
                  <a:cubicBezTo>
                    <a:pt x="418" y="6231"/>
                    <a:pt x="0" y="11685"/>
                    <a:pt x="37" y="17031"/>
                  </a:cubicBezTo>
                  <a:cubicBezTo>
                    <a:pt x="50" y="19399"/>
                    <a:pt x="1363" y="21265"/>
                    <a:pt x="1560" y="23589"/>
                  </a:cubicBezTo>
                  <a:cubicBezTo>
                    <a:pt x="1715" y="25429"/>
                    <a:pt x="3061" y="26959"/>
                    <a:pt x="4875" y="27318"/>
                  </a:cubicBezTo>
                  <a:cubicBezTo>
                    <a:pt x="6528" y="27645"/>
                    <a:pt x="6972" y="28384"/>
                    <a:pt x="8632" y="28568"/>
                  </a:cubicBezTo>
                  <a:cubicBezTo>
                    <a:pt x="10844" y="28818"/>
                    <a:pt x="13068" y="28943"/>
                    <a:pt x="15293" y="28943"/>
                  </a:cubicBezTo>
                  <a:cubicBezTo>
                    <a:pt x="16691" y="28943"/>
                    <a:pt x="18088" y="28894"/>
                    <a:pt x="19483" y="28795"/>
                  </a:cubicBezTo>
                  <a:cubicBezTo>
                    <a:pt x="20988" y="28690"/>
                    <a:pt x="21519" y="27635"/>
                    <a:pt x="23027" y="27415"/>
                  </a:cubicBezTo>
                  <a:cubicBezTo>
                    <a:pt x="24879" y="27144"/>
                    <a:pt x="26311" y="25647"/>
                    <a:pt x="26525" y="23787"/>
                  </a:cubicBezTo>
                  <a:cubicBezTo>
                    <a:pt x="26790" y="21472"/>
                    <a:pt x="27943" y="19975"/>
                    <a:pt x="28053" y="17517"/>
                  </a:cubicBezTo>
                  <a:cubicBezTo>
                    <a:pt x="28275" y="12406"/>
                    <a:pt x="28171" y="7003"/>
                    <a:pt x="27799" y="1356"/>
                  </a:cubicBezTo>
                  <a:cubicBezTo>
                    <a:pt x="27772" y="945"/>
                    <a:pt x="27434" y="622"/>
                    <a:pt x="27021" y="610"/>
                  </a:cubicBezTo>
                  <a:lnTo>
                    <a:pt x="2034" y="1"/>
                  </a:lnTo>
                  <a:cubicBezTo>
                    <a:pt x="2026" y="1"/>
                    <a:pt x="2019" y="1"/>
                    <a:pt x="201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39"/>
            <p:cNvSpPr/>
            <p:nvPr/>
          </p:nvSpPr>
          <p:spPr>
            <a:xfrm rot="-353815">
              <a:off x="1207017" y="2444925"/>
              <a:ext cx="281381" cy="334044"/>
            </a:xfrm>
            <a:custGeom>
              <a:avLst/>
              <a:gdLst/>
              <a:ahLst/>
              <a:cxnLst/>
              <a:rect l="l" t="t" r="r" b="b"/>
              <a:pathLst>
                <a:path w="9783" h="11615" extrusionOk="0">
                  <a:moveTo>
                    <a:pt x="7610" y="0"/>
                  </a:moveTo>
                  <a:cubicBezTo>
                    <a:pt x="3677" y="0"/>
                    <a:pt x="74" y="3226"/>
                    <a:pt x="39" y="7381"/>
                  </a:cubicBezTo>
                  <a:cubicBezTo>
                    <a:pt x="1" y="8877"/>
                    <a:pt x="408" y="10351"/>
                    <a:pt x="1212" y="11615"/>
                  </a:cubicBezTo>
                  <a:cubicBezTo>
                    <a:pt x="2717" y="11510"/>
                    <a:pt x="4222" y="11347"/>
                    <a:pt x="5726" y="11127"/>
                  </a:cubicBezTo>
                  <a:cubicBezTo>
                    <a:pt x="7579" y="10856"/>
                    <a:pt x="9012" y="9359"/>
                    <a:pt x="9225" y="7499"/>
                  </a:cubicBezTo>
                  <a:cubicBezTo>
                    <a:pt x="9491" y="5184"/>
                    <a:pt x="9677" y="2797"/>
                    <a:pt x="9782" y="339"/>
                  </a:cubicBezTo>
                  <a:cubicBezTo>
                    <a:pt x="9060" y="108"/>
                    <a:pt x="8329" y="0"/>
                    <a:pt x="76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39"/>
            <p:cNvSpPr/>
            <p:nvPr/>
          </p:nvSpPr>
          <p:spPr>
            <a:xfrm rot="-353815">
              <a:off x="683908" y="2478137"/>
              <a:ext cx="354810" cy="344513"/>
            </a:xfrm>
            <a:custGeom>
              <a:avLst/>
              <a:gdLst/>
              <a:ahLst/>
              <a:cxnLst/>
              <a:rect l="l" t="t" r="r" b="b"/>
              <a:pathLst>
                <a:path w="12336" h="11979" extrusionOk="0">
                  <a:moveTo>
                    <a:pt x="2500" y="0"/>
                  </a:moveTo>
                  <a:cubicBezTo>
                    <a:pt x="1692" y="0"/>
                    <a:pt x="853" y="139"/>
                    <a:pt x="1" y="441"/>
                  </a:cubicBezTo>
                  <a:cubicBezTo>
                    <a:pt x="14" y="2809"/>
                    <a:pt x="126" y="5156"/>
                    <a:pt x="314" y="7481"/>
                  </a:cubicBezTo>
                  <a:cubicBezTo>
                    <a:pt x="460" y="9305"/>
                    <a:pt x="1812" y="10843"/>
                    <a:pt x="3629" y="11211"/>
                  </a:cubicBezTo>
                  <a:cubicBezTo>
                    <a:pt x="5280" y="11544"/>
                    <a:pt x="6936" y="11794"/>
                    <a:pt x="8596" y="11978"/>
                  </a:cubicBezTo>
                  <a:cubicBezTo>
                    <a:pt x="12335" y="6869"/>
                    <a:pt x="8186" y="0"/>
                    <a:pt x="25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39"/>
            <p:cNvSpPr/>
            <p:nvPr/>
          </p:nvSpPr>
          <p:spPr>
            <a:xfrm rot="-353815">
              <a:off x="1319538" y="2029274"/>
              <a:ext cx="88760" cy="280235"/>
            </a:xfrm>
            <a:custGeom>
              <a:avLst/>
              <a:gdLst/>
              <a:ahLst/>
              <a:cxnLst/>
              <a:rect l="l" t="t" r="r" b="b"/>
              <a:pathLst>
                <a:path w="3086" h="9744" extrusionOk="0">
                  <a:moveTo>
                    <a:pt x="304" y="0"/>
                  </a:moveTo>
                  <a:cubicBezTo>
                    <a:pt x="154" y="0"/>
                    <a:pt x="1" y="150"/>
                    <a:pt x="45" y="315"/>
                  </a:cubicBezTo>
                  <a:cubicBezTo>
                    <a:pt x="414" y="1724"/>
                    <a:pt x="632" y="3057"/>
                    <a:pt x="679" y="4543"/>
                  </a:cubicBezTo>
                  <a:cubicBezTo>
                    <a:pt x="732" y="5750"/>
                    <a:pt x="820" y="8145"/>
                    <a:pt x="869" y="9478"/>
                  </a:cubicBezTo>
                  <a:cubicBezTo>
                    <a:pt x="875" y="9651"/>
                    <a:pt x="1008" y="9744"/>
                    <a:pt x="1154" y="9744"/>
                  </a:cubicBezTo>
                  <a:cubicBezTo>
                    <a:pt x="1274" y="9744"/>
                    <a:pt x="1402" y="9681"/>
                    <a:pt x="1474" y="9548"/>
                  </a:cubicBezTo>
                  <a:cubicBezTo>
                    <a:pt x="3086" y="6564"/>
                    <a:pt x="2758" y="2065"/>
                    <a:pt x="443" y="53"/>
                  </a:cubicBezTo>
                  <a:cubicBezTo>
                    <a:pt x="401" y="16"/>
                    <a:pt x="353" y="0"/>
                    <a:pt x="30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39"/>
            <p:cNvSpPr/>
            <p:nvPr/>
          </p:nvSpPr>
          <p:spPr>
            <a:xfrm rot="-353815">
              <a:off x="1336279" y="2325474"/>
              <a:ext cx="61637" cy="43053"/>
            </a:xfrm>
            <a:custGeom>
              <a:avLst/>
              <a:gdLst/>
              <a:ahLst/>
              <a:cxnLst/>
              <a:rect l="l" t="t" r="r" b="b"/>
              <a:pathLst>
                <a:path w="2143" h="1497" extrusionOk="0">
                  <a:moveTo>
                    <a:pt x="1114" y="1"/>
                  </a:moveTo>
                  <a:cubicBezTo>
                    <a:pt x="923" y="1"/>
                    <a:pt x="712" y="77"/>
                    <a:pt x="507" y="263"/>
                  </a:cubicBezTo>
                  <a:cubicBezTo>
                    <a:pt x="0" y="793"/>
                    <a:pt x="408" y="1496"/>
                    <a:pt x="952" y="1496"/>
                  </a:cubicBezTo>
                  <a:cubicBezTo>
                    <a:pt x="1096" y="1496"/>
                    <a:pt x="1249" y="1447"/>
                    <a:pt x="1398" y="1333"/>
                  </a:cubicBezTo>
                  <a:cubicBezTo>
                    <a:pt x="2143" y="817"/>
                    <a:pt x="1737" y="1"/>
                    <a:pt x="111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9"/>
            <p:cNvSpPr/>
            <p:nvPr/>
          </p:nvSpPr>
          <p:spPr>
            <a:xfrm rot="-353815">
              <a:off x="861997" y="2299738"/>
              <a:ext cx="156783" cy="114090"/>
            </a:xfrm>
            <a:custGeom>
              <a:avLst/>
              <a:gdLst/>
              <a:ahLst/>
              <a:cxnLst/>
              <a:rect l="l" t="t" r="r" b="b"/>
              <a:pathLst>
                <a:path w="5451" h="3967" extrusionOk="0">
                  <a:moveTo>
                    <a:pt x="429" y="0"/>
                  </a:moveTo>
                  <a:cubicBezTo>
                    <a:pt x="209" y="0"/>
                    <a:pt x="118" y="340"/>
                    <a:pt x="339" y="435"/>
                  </a:cubicBezTo>
                  <a:lnTo>
                    <a:pt x="3089" y="1707"/>
                  </a:lnTo>
                  <a:lnTo>
                    <a:pt x="175" y="3599"/>
                  </a:lnTo>
                  <a:cubicBezTo>
                    <a:pt x="0" y="3709"/>
                    <a:pt x="104" y="3967"/>
                    <a:pt x="280" y="3967"/>
                  </a:cubicBezTo>
                  <a:cubicBezTo>
                    <a:pt x="304" y="3967"/>
                    <a:pt x="329" y="3962"/>
                    <a:pt x="354" y="3952"/>
                  </a:cubicBezTo>
                  <a:lnTo>
                    <a:pt x="4833" y="2226"/>
                  </a:lnTo>
                  <a:cubicBezTo>
                    <a:pt x="5451" y="2003"/>
                    <a:pt x="5373" y="1071"/>
                    <a:pt x="4740" y="944"/>
                  </a:cubicBezTo>
                  <a:lnTo>
                    <a:pt x="484" y="7"/>
                  </a:lnTo>
                  <a:cubicBezTo>
                    <a:pt x="465" y="3"/>
                    <a:pt x="447" y="0"/>
                    <a:pt x="4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9"/>
            <p:cNvSpPr/>
            <p:nvPr/>
          </p:nvSpPr>
          <p:spPr>
            <a:xfrm rot="-353815">
              <a:off x="1094098" y="2275057"/>
              <a:ext cx="157013" cy="114090"/>
            </a:xfrm>
            <a:custGeom>
              <a:avLst/>
              <a:gdLst/>
              <a:ahLst/>
              <a:cxnLst/>
              <a:rect l="l" t="t" r="r" b="b"/>
              <a:pathLst>
                <a:path w="5459" h="3967" extrusionOk="0">
                  <a:moveTo>
                    <a:pt x="5017" y="1"/>
                  </a:moveTo>
                  <a:cubicBezTo>
                    <a:pt x="4999" y="1"/>
                    <a:pt x="4980" y="3"/>
                    <a:pt x="4960" y="8"/>
                  </a:cubicBezTo>
                  <a:lnTo>
                    <a:pt x="708" y="962"/>
                  </a:lnTo>
                  <a:cubicBezTo>
                    <a:pt x="75" y="1090"/>
                    <a:pt x="0" y="2022"/>
                    <a:pt x="618" y="2243"/>
                  </a:cubicBezTo>
                  <a:lnTo>
                    <a:pt x="5105" y="3953"/>
                  </a:lnTo>
                  <a:cubicBezTo>
                    <a:pt x="5130" y="3962"/>
                    <a:pt x="5155" y="3967"/>
                    <a:pt x="5178" y="3967"/>
                  </a:cubicBezTo>
                  <a:cubicBezTo>
                    <a:pt x="5355" y="3967"/>
                    <a:pt x="5458" y="3708"/>
                    <a:pt x="5283" y="3596"/>
                  </a:cubicBezTo>
                  <a:lnTo>
                    <a:pt x="2360" y="1717"/>
                  </a:lnTo>
                  <a:lnTo>
                    <a:pt x="5105" y="434"/>
                  </a:lnTo>
                  <a:cubicBezTo>
                    <a:pt x="5325" y="339"/>
                    <a:pt x="5234" y="1"/>
                    <a:pt x="50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9"/>
            <p:cNvSpPr/>
            <p:nvPr/>
          </p:nvSpPr>
          <p:spPr>
            <a:xfrm rot="-353815">
              <a:off x="905954" y="2413532"/>
              <a:ext cx="341062" cy="207444"/>
            </a:xfrm>
            <a:custGeom>
              <a:avLst/>
              <a:gdLst/>
              <a:ahLst/>
              <a:cxnLst/>
              <a:rect l="l" t="t" r="r" b="b"/>
              <a:pathLst>
                <a:path w="11858" h="7213" extrusionOk="0">
                  <a:moveTo>
                    <a:pt x="5552" y="1"/>
                  </a:moveTo>
                  <a:cubicBezTo>
                    <a:pt x="3728" y="1"/>
                    <a:pt x="1896" y="229"/>
                    <a:pt x="57" y="686"/>
                  </a:cubicBezTo>
                  <a:cubicBezTo>
                    <a:pt x="0" y="2989"/>
                    <a:pt x="922" y="5066"/>
                    <a:pt x="2380" y="6353"/>
                  </a:cubicBezTo>
                  <a:cubicBezTo>
                    <a:pt x="3337" y="7200"/>
                    <a:pt x="4509" y="7145"/>
                    <a:pt x="5804" y="7172"/>
                  </a:cubicBezTo>
                  <a:cubicBezTo>
                    <a:pt x="6050" y="7199"/>
                    <a:pt x="6289" y="7212"/>
                    <a:pt x="6520" y="7212"/>
                  </a:cubicBezTo>
                  <a:cubicBezTo>
                    <a:pt x="9905" y="7212"/>
                    <a:pt x="11740" y="4363"/>
                    <a:pt x="11857" y="919"/>
                  </a:cubicBezTo>
                  <a:cubicBezTo>
                    <a:pt x="9766" y="307"/>
                    <a:pt x="7665" y="1"/>
                    <a:pt x="55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9"/>
            <p:cNvSpPr/>
            <p:nvPr/>
          </p:nvSpPr>
          <p:spPr>
            <a:xfrm rot="-353815">
              <a:off x="977625" y="2477576"/>
              <a:ext cx="216436" cy="157229"/>
            </a:xfrm>
            <a:custGeom>
              <a:avLst/>
              <a:gdLst/>
              <a:ahLst/>
              <a:cxnLst/>
              <a:rect l="l" t="t" r="r" b="b"/>
              <a:pathLst>
                <a:path w="7525" h="5467" extrusionOk="0">
                  <a:moveTo>
                    <a:pt x="3763" y="1"/>
                  </a:moveTo>
                  <a:cubicBezTo>
                    <a:pt x="1883" y="1"/>
                    <a:pt x="0" y="1253"/>
                    <a:pt x="23" y="3765"/>
                  </a:cubicBezTo>
                  <a:cubicBezTo>
                    <a:pt x="21" y="3878"/>
                    <a:pt x="23" y="3990"/>
                    <a:pt x="29" y="4100"/>
                  </a:cubicBezTo>
                  <a:cubicBezTo>
                    <a:pt x="1002" y="5019"/>
                    <a:pt x="2275" y="5467"/>
                    <a:pt x="3551" y="5467"/>
                  </a:cubicBezTo>
                  <a:cubicBezTo>
                    <a:pt x="5005" y="5467"/>
                    <a:pt x="6463" y="4885"/>
                    <a:pt x="7487" y="3759"/>
                  </a:cubicBezTo>
                  <a:cubicBezTo>
                    <a:pt x="7524" y="1256"/>
                    <a:pt x="5645" y="1"/>
                    <a:pt x="3763" y="1"/>
                  </a:cubicBezTo>
                  <a:close/>
                </a:path>
              </a:pathLst>
            </a:custGeom>
            <a:solidFill>
              <a:srgbClr val="F095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39"/>
            <p:cNvSpPr/>
            <p:nvPr/>
          </p:nvSpPr>
          <p:spPr>
            <a:xfrm rot="-353815">
              <a:off x="842636" y="2186134"/>
              <a:ext cx="145393" cy="87947"/>
            </a:xfrm>
            <a:custGeom>
              <a:avLst/>
              <a:gdLst/>
              <a:ahLst/>
              <a:cxnLst/>
              <a:rect l="l" t="t" r="r" b="b"/>
              <a:pathLst>
                <a:path w="5055" h="3058" extrusionOk="0">
                  <a:moveTo>
                    <a:pt x="3707" y="1"/>
                  </a:moveTo>
                  <a:cubicBezTo>
                    <a:pt x="2071" y="1"/>
                    <a:pt x="461" y="1341"/>
                    <a:pt x="25" y="2913"/>
                  </a:cubicBezTo>
                  <a:cubicBezTo>
                    <a:pt x="1" y="2989"/>
                    <a:pt x="68" y="3057"/>
                    <a:pt x="137" y="3057"/>
                  </a:cubicBezTo>
                  <a:cubicBezTo>
                    <a:pt x="159" y="3057"/>
                    <a:pt x="181" y="3050"/>
                    <a:pt x="201" y="3035"/>
                  </a:cubicBezTo>
                  <a:cubicBezTo>
                    <a:pt x="1652" y="1881"/>
                    <a:pt x="3017" y="725"/>
                    <a:pt x="4924" y="498"/>
                  </a:cubicBezTo>
                  <a:cubicBezTo>
                    <a:pt x="5029" y="487"/>
                    <a:pt x="5054" y="332"/>
                    <a:pt x="4958" y="287"/>
                  </a:cubicBezTo>
                  <a:cubicBezTo>
                    <a:pt x="4552" y="90"/>
                    <a:pt x="4129" y="1"/>
                    <a:pt x="37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9"/>
            <p:cNvSpPr/>
            <p:nvPr/>
          </p:nvSpPr>
          <p:spPr>
            <a:xfrm rot="-353815">
              <a:off x="1107935" y="2159541"/>
              <a:ext cx="147435" cy="85014"/>
            </a:xfrm>
            <a:custGeom>
              <a:avLst/>
              <a:gdLst/>
              <a:ahLst/>
              <a:cxnLst/>
              <a:rect l="l" t="t" r="r" b="b"/>
              <a:pathLst>
                <a:path w="5126" h="2956" extrusionOk="0">
                  <a:moveTo>
                    <a:pt x="1422" y="0"/>
                  </a:moveTo>
                  <a:cubicBezTo>
                    <a:pt x="972" y="0"/>
                    <a:pt x="521" y="100"/>
                    <a:pt x="93" y="323"/>
                  </a:cubicBezTo>
                  <a:cubicBezTo>
                    <a:pt x="0" y="371"/>
                    <a:pt x="28" y="525"/>
                    <a:pt x="133" y="534"/>
                  </a:cubicBezTo>
                  <a:cubicBezTo>
                    <a:pt x="2047" y="706"/>
                    <a:pt x="3444" y="1824"/>
                    <a:pt x="4927" y="2935"/>
                  </a:cubicBezTo>
                  <a:cubicBezTo>
                    <a:pt x="4946" y="2949"/>
                    <a:pt x="4967" y="2956"/>
                    <a:pt x="4989" y="2956"/>
                  </a:cubicBezTo>
                  <a:cubicBezTo>
                    <a:pt x="5059" y="2956"/>
                    <a:pt x="5125" y="2885"/>
                    <a:pt x="5100" y="2810"/>
                  </a:cubicBezTo>
                  <a:cubicBezTo>
                    <a:pt x="4628" y="1278"/>
                    <a:pt x="3030" y="0"/>
                    <a:pt x="14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9"/>
            <p:cNvSpPr/>
            <p:nvPr/>
          </p:nvSpPr>
          <p:spPr>
            <a:xfrm rot="-353815">
              <a:off x="848361" y="2429512"/>
              <a:ext cx="1599207" cy="772572"/>
            </a:xfrm>
            <a:custGeom>
              <a:avLst/>
              <a:gdLst/>
              <a:ahLst/>
              <a:cxnLst/>
              <a:rect l="l" t="t" r="r" b="b"/>
              <a:pathLst>
                <a:path w="55601" h="26863" extrusionOk="0">
                  <a:moveTo>
                    <a:pt x="34067" y="1"/>
                  </a:moveTo>
                  <a:cubicBezTo>
                    <a:pt x="33992" y="1"/>
                    <a:pt x="33917" y="13"/>
                    <a:pt x="33845" y="36"/>
                  </a:cubicBezTo>
                  <a:lnTo>
                    <a:pt x="300" y="10167"/>
                  </a:lnTo>
                  <a:cubicBezTo>
                    <a:pt x="19" y="10252"/>
                    <a:pt x="0" y="10645"/>
                    <a:pt x="273" y="10756"/>
                  </a:cubicBezTo>
                  <a:lnTo>
                    <a:pt x="21829" y="19451"/>
                  </a:lnTo>
                  <a:cubicBezTo>
                    <a:pt x="22135" y="19602"/>
                    <a:pt x="22865" y="19720"/>
                    <a:pt x="22827" y="20186"/>
                  </a:cubicBezTo>
                  <a:lnTo>
                    <a:pt x="22827" y="24810"/>
                  </a:lnTo>
                  <a:cubicBezTo>
                    <a:pt x="22829" y="25090"/>
                    <a:pt x="22599" y="25305"/>
                    <a:pt x="22335" y="25305"/>
                  </a:cubicBezTo>
                  <a:cubicBezTo>
                    <a:pt x="22291" y="25305"/>
                    <a:pt x="22246" y="25299"/>
                    <a:pt x="22201" y="25286"/>
                  </a:cubicBezTo>
                  <a:lnTo>
                    <a:pt x="21357" y="25050"/>
                  </a:lnTo>
                  <a:lnTo>
                    <a:pt x="416" y="17299"/>
                  </a:lnTo>
                  <a:lnTo>
                    <a:pt x="416" y="18549"/>
                  </a:lnTo>
                  <a:cubicBezTo>
                    <a:pt x="416" y="18714"/>
                    <a:pt x="525" y="18858"/>
                    <a:pt x="681" y="18903"/>
                  </a:cubicBezTo>
                  <a:lnTo>
                    <a:pt x="20815" y="26626"/>
                  </a:lnTo>
                  <a:cubicBezTo>
                    <a:pt x="21360" y="26784"/>
                    <a:pt x="21920" y="26862"/>
                    <a:pt x="22479" y="26862"/>
                  </a:cubicBezTo>
                  <a:cubicBezTo>
                    <a:pt x="23258" y="26862"/>
                    <a:pt x="24035" y="26710"/>
                    <a:pt x="24764" y="26408"/>
                  </a:cubicBezTo>
                  <a:lnTo>
                    <a:pt x="24731" y="24306"/>
                  </a:lnTo>
                  <a:lnTo>
                    <a:pt x="55006" y="12527"/>
                  </a:lnTo>
                  <a:cubicBezTo>
                    <a:pt x="55600" y="12279"/>
                    <a:pt x="55018" y="12094"/>
                    <a:pt x="54948" y="11459"/>
                  </a:cubicBezTo>
                  <a:lnTo>
                    <a:pt x="54733" y="7637"/>
                  </a:lnTo>
                  <a:cubicBezTo>
                    <a:pt x="54718" y="6998"/>
                    <a:pt x="55362" y="5936"/>
                    <a:pt x="54467" y="5816"/>
                  </a:cubicBezTo>
                  <a:lnTo>
                    <a:pt x="34243" y="23"/>
                  </a:lnTo>
                  <a:cubicBezTo>
                    <a:pt x="34185" y="8"/>
                    <a:pt x="34126" y="1"/>
                    <a:pt x="3406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9"/>
            <p:cNvSpPr/>
            <p:nvPr/>
          </p:nvSpPr>
          <p:spPr>
            <a:xfrm rot="-353815">
              <a:off x="1518119" y="2566377"/>
              <a:ext cx="949469" cy="594176"/>
            </a:xfrm>
            <a:custGeom>
              <a:avLst/>
              <a:gdLst/>
              <a:ahLst/>
              <a:cxnLst/>
              <a:rect l="l" t="t" r="r" b="b"/>
              <a:pathLst>
                <a:path w="33011" h="20660" extrusionOk="0">
                  <a:moveTo>
                    <a:pt x="31772" y="1"/>
                  </a:moveTo>
                  <a:lnTo>
                    <a:pt x="800" y="12643"/>
                  </a:lnTo>
                  <a:cubicBezTo>
                    <a:pt x="361" y="12823"/>
                    <a:pt x="98" y="13256"/>
                    <a:pt x="100" y="13728"/>
                  </a:cubicBezTo>
                  <a:cubicBezTo>
                    <a:pt x="100" y="13735"/>
                    <a:pt x="98" y="19542"/>
                    <a:pt x="100" y="19547"/>
                  </a:cubicBezTo>
                  <a:cubicBezTo>
                    <a:pt x="1" y="20108"/>
                    <a:pt x="381" y="20659"/>
                    <a:pt x="919" y="20659"/>
                  </a:cubicBezTo>
                  <a:cubicBezTo>
                    <a:pt x="997" y="20659"/>
                    <a:pt x="1079" y="20648"/>
                    <a:pt x="1163" y="20622"/>
                  </a:cubicBezTo>
                  <a:cubicBezTo>
                    <a:pt x="1841" y="20459"/>
                    <a:pt x="31386" y="7402"/>
                    <a:pt x="32059" y="7158"/>
                  </a:cubicBezTo>
                  <a:cubicBezTo>
                    <a:pt x="32651" y="6911"/>
                    <a:pt x="33011" y="6304"/>
                    <a:pt x="32941" y="5666"/>
                  </a:cubicBezTo>
                  <a:lnTo>
                    <a:pt x="32433" y="1061"/>
                  </a:lnTo>
                  <a:cubicBezTo>
                    <a:pt x="32387" y="627"/>
                    <a:pt x="32144" y="235"/>
                    <a:pt x="317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9"/>
            <p:cNvSpPr/>
            <p:nvPr/>
          </p:nvSpPr>
          <p:spPr>
            <a:xfrm rot="-353815">
              <a:off x="877625" y="2789173"/>
              <a:ext cx="652931" cy="435710"/>
            </a:xfrm>
            <a:custGeom>
              <a:avLst/>
              <a:gdLst/>
              <a:ahLst/>
              <a:cxnLst/>
              <a:rect l="l" t="t" r="r" b="b"/>
              <a:pathLst>
                <a:path w="22701" h="15150" extrusionOk="0">
                  <a:moveTo>
                    <a:pt x="174" y="0"/>
                  </a:moveTo>
                  <a:lnTo>
                    <a:pt x="174" y="0"/>
                  </a:lnTo>
                  <a:cubicBezTo>
                    <a:pt x="1046" y="966"/>
                    <a:pt x="873" y="4937"/>
                    <a:pt x="0" y="6413"/>
                  </a:cubicBezTo>
                  <a:lnTo>
                    <a:pt x="21962" y="15123"/>
                  </a:lnTo>
                  <a:cubicBezTo>
                    <a:pt x="22021" y="15141"/>
                    <a:pt x="22080" y="15149"/>
                    <a:pt x="22137" y="15149"/>
                  </a:cubicBezTo>
                  <a:cubicBezTo>
                    <a:pt x="22440" y="15149"/>
                    <a:pt x="22701" y="14913"/>
                    <a:pt x="22701" y="14590"/>
                  </a:cubicBezTo>
                  <a:lnTo>
                    <a:pt x="22701" y="9188"/>
                  </a:lnTo>
                  <a:cubicBezTo>
                    <a:pt x="22701" y="8953"/>
                    <a:pt x="22556" y="8742"/>
                    <a:pt x="22336" y="8657"/>
                  </a:cubicBezTo>
                  <a:lnTo>
                    <a:pt x="17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39"/>
            <p:cNvSpPr/>
            <p:nvPr/>
          </p:nvSpPr>
          <p:spPr>
            <a:xfrm rot="-353815">
              <a:off x="877625" y="2789173"/>
              <a:ext cx="652931" cy="435710"/>
            </a:xfrm>
            <a:custGeom>
              <a:avLst/>
              <a:gdLst/>
              <a:ahLst/>
              <a:cxnLst/>
              <a:rect l="l" t="t" r="r" b="b"/>
              <a:pathLst>
                <a:path w="22701" h="15150" extrusionOk="0">
                  <a:moveTo>
                    <a:pt x="174" y="0"/>
                  </a:moveTo>
                  <a:lnTo>
                    <a:pt x="174" y="0"/>
                  </a:lnTo>
                  <a:cubicBezTo>
                    <a:pt x="1046" y="966"/>
                    <a:pt x="873" y="4937"/>
                    <a:pt x="0" y="6413"/>
                  </a:cubicBezTo>
                  <a:lnTo>
                    <a:pt x="21962" y="15123"/>
                  </a:lnTo>
                  <a:cubicBezTo>
                    <a:pt x="22021" y="15141"/>
                    <a:pt x="22080" y="15149"/>
                    <a:pt x="22137" y="15149"/>
                  </a:cubicBezTo>
                  <a:cubicBezTo>
                    <a:pt x="22440" y="15149"/>
                    <a:pt x="22701" y="14913"/>
                    <a:pt x="22701" y="14590"/>
                  </a:cubicBezTo>
                  <a:lnTo>
                    <a:pt x="22701" y="9188"/>
                  </a:lnTo>
                  <a:cubicBezTo>
                    <a:pt x="22701" y="8953"/>
                    <a:pt x="22556" y="8742"/>
                    <a:pt x="22336" y="8657"/>
                  </a:cubicBezTo>
                  <a:lnTo>
                    <a:pt x="17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39"/>
            <p:cNvSpPr/>
            <p:nvPr/>
          </p:nvSpPr>
          <p:spPr>
            <a:xfrm rot="-353815">
              <a:off x="936728" y="2880122"/>
              <a:ext cx="547546" cy="211068"/>
            </a:xfrm>
            <a:custGeom>
              <a:avLst/>
              <a:gdLst/>
              <a:ahLst/>
              <a:cxnLst/>
              <a:rect l="l" t="t" r="r" b="b"/>
              <a:pathLst>
                <a:path w="19037" h="7339" extrusionOk="0">
                  <a:moveTo>
                    <a:pt x="1" y="0"/>
                  </a:moveTo>
                  <a:cubicBezTo>
                    <a:pt x="6249" y="2708"/>
                    <a:pt x="12593" y="5155"/>
                    <a:pt x="19036" y="7338"/>
                  </a:cubicBezTo>
                  <a:cubicBezTo>
                    <a:pt x="12787" y="4632"/>
                    <a:pt x="6442" y="2186"/>
                    <a:pt x="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9"/>
            <p:cNvSpPr/>
            <p:nvPr/>
          </p:nvSpPr>
          <p:spPr>
            <a:xfrm rot="-353815">
              <a:off x="930495" y="2943513"/>
              <a:ext cx="547517" cy="211068"/>
            </a:xfrm>
            <a:custGeom>
              <a:avLst/>
              <a:gdLst/>
              <a:ahLst/>
              <a:cxnLst/>
              <a:rect l="l" t="t" r="r" b="b"/>
              <a:pathLst>
                <a:path w="19036" h="7339" extrusionOk="0">
                  <a:moveTo>
                    <a:pt x="0" y="1"/>
                  </a:moveTo>
                  <a:lnTo>
                    <a:pt x="0" y="1"/>
                  </a:lnTo>
                  <a:cubicBezTo>
                    <a:pt x="6248" y="2709"/>
                    <a:pt x="12593" y="5155"/>
                    <a:pt x="19035" y="7339"/>
                  </a:cubicBezTo>
                  <a:cubicBezTo>
                    <a:pt x="12786" y="4633"/>
                    <a:pt x="6441" y="2186"/>
                    <a:pt x="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39"/>
            <p:cNvSpPr/>
            <p:nvPr/>
          </p:nvSpPr>
          <p:spPr>
            <a:xfrm rot="-353815">
              <a:off x="1630942" y="2516768"/>
              <a:ext cx="122182" cy="48949"/>
            </a:xfrm>
            <a:custGeom>
              <a:avLst/>
              <a:gdLst/>
              <a:ahLst/>
              <a:cxnLst/>
              <a:rect l="l" t="t" r="r" b="b"/>
              <a:pathLst>
                <a:path w="4248" h="1702" extrusionOk="0">
                  <a:moveTo>
                    <a:pt x="2685" y="1"/>
                  </a:moveTo>
                  <a:cubicBezTo>
                    <a:pt x="1908" y="1"/>
                    <a:pt x="1104" y="276"/>
                    <a:pt x="283" y="827"/>
                  </a:cubicBezTo>
                  <a:cubicBezTo>
                    <a:pt x="62" y="972"/>
                    <a:pt x="0" y="1270"/>
                    <a:pt x="149" y="1491"/>
                  </a:cubicBezTo>
                  <a:cubicBezTo>
                    <a:pt x="241" y="1628"/>
                    <a:pt x="391" y="1701"/>
                    <a:pt x="544" y="1701"/>
                  </a:cubicBezTo>
                  <a:cubicBezTo>
                    <a:pt x="637" y="1701"/>
                    <a:pt x="731" y="1674"/>
                    <a:pt x="814" y="1617"/>
                  </a:cubicBezTo>
                  <a:cubicBezTo>
                    <a:pt x="1475" y="1173"/>
                    <a:pt x="2093" y="952"/>
                    <a:pt x="2681" y="952"/>
                  </a:cubicBezTo>
                  <a:cubicBezTo>
                    <a:pt x="2963" y="952"/>
                    <a:pt x="3238" y="1003"/>
                    <a:pt x="3509" y="1105"/>
                  </a:cubicBezTo>
                  <a:cubicBezTo>
                    <a:pt x="3563" y="1125"/>
                    <a:pt x="3619" y="1135"/>
                    <a:pt x="3675" y="1135"/>
                  </a:cubicBezTo>
                  <a:cubicBezTo>
                    <a:pt x="3739" y="1135"/>
                    <a:pt x="3802" y="1122"/>
                    <a:pt x="3862" y="1096"/>
                  </a:cubicBezTo>
                  <a:cubicBezTo>
                    <a:pt x="4248" y="948"/>
                    <a:pt x="4241" y="346"/>
                    <a:pt x="3843" y="213"/>
                  </a:cubicBezTo>
                  <a:cubicBezTo>
                    <a:pt x="3465" y="71"/>
                    <a:pt x="3078" y="1"/>
                    <a:pt x="26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39"/>
            <p:cNvSpPr/>
            <p:nvPr/>
          </p:nvSpPr>
          <p:spPr>
            <a:xfrm rot="-353815">
              <a:off x="1136771" y="2714873"/>
              <a:ext cx="217787" cy="88350"/>
            </a:xfrm>
            <a:custGeom>
              <a:avLst/>
              <a:gdLst/>
              <a:ahLst/>
              <a:cxnLst/>
              <a:rect l="l" t="t" r="r" b="b"/>
              <a:pathLst>
                <a:path w="7572" h="3072" extrusionOk="0">
                  <a:moveTo>
                    <a:pt x="7080" y="0"/>
                  </a:moveTo>
                  <a:cubicBezTo>
                    <a:pt x="7072" y="0"/>
                    <a:pt x="7064" y="1"/>
                    <a:pt x="7056" y="1"/>
                  </a:cubicBezTo>
                  <a:lnTo>
                    <a:pt x="2985" y="226"/>
                  </a:lnTo>
                  <a:cubicBezTo>
                    <a:pt x="1607" y="301"/>
                    <a:pt x="463" y="1213"/>
                    <a:pt x="84" y="2468"/>
                  </a:cubicBezTo>
                  <a:cubicBezTo>
                    <a:pt x="0" y="2749"/>
                    <a:pt x="200" y="3037"/>
                    <a:pt x="491" y="3070"/>
                  </a:cubicBezTo>
                  <a:cubicBezTo>
                    <a:pt x="504" y="3071"/>
                    <a:pt x="516" y="3071"/>
                    <a:pt x="528" y="3071"/>
                  </a:cubicBezTo>
                  <a:cubicBezTo>
                    <a:pt x="1287" y="3071"/>
                    <a:pt x="981" y="1322"/>
                    <a:pt x="3036" y="1176"/>
                  </a:cubicBezTo>
                  <a:lnTo>
                    <a:pt x="7107" y="951"/>
                  </a:lnTo>
                  <a:cubicBezTo>
                    <a:pt x="7370" y="938"/>
                    <a:pt x="7572" y="713"/>
                    <a:pt x="7557" y="450"/>
                  </a:cubicBezTo>
                  <a:cubicBezTo>
                    <a:pt x="7542" y="196"/>
                    <a:pt x="7331" y="0"/>
                    <a:pt x="70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39"/>
            <p:cNvSpPr/>
            <p:nvPr/>
          </p:nvSpPr>
          <p:spPr>
            <a:xfrm rot="-353815">
              <a:off x="1895942" y="2468718"/>
              <a:ext cx="217759" cy="88379"/>
            </a:xfrm>
            <a:custGeom>
              <a:avLst/>
              <a:gdLst/>
              <a:ahLst/>
              <a:cxnLst/>
              <a:rect l="l" t="t" r="r" b="b"/>
              <a:pathLst>
                <a:path w="7571" h="3073" extrusionOk="0">
                  <a:moveTo>
                    <a:pt x="7082" y="1"/>
                  </a:moveTo>
                  <a:cubicBezTo>
                    <a:pt x="7073" y="1"/>
                    <a:pt x="7063" y="1"/>
                    <a:pt x="7054" y="2"/>
                  </a:cubicBezTo>
                  <a:lnTo>
                    <a:pt x="2983" y="225"/>
                  </a:lnTo>
                  <a:cubicBezTo>
                    <a:pt x="1607" y="301"/>
                    <a:pt x="462" y="1213"/>
                    <a:pt x="84" y="2468"/>
                  </a:cubicBezTo>
                  <a:cubicBezTo>
                    <a:pt x="1" y="2750"/>
                    <a:pt x="202" y="3037"/>
                    <a:pt x="492" y="3071"/>
                  </a:cubicBezTo>
                  <a:cubicBezTo>
                    <a:pt x="504" y="3072"/>
                    <a:pt x="516" y="3072"/>
                    <a:pt x="528" y="3072"/>
                  </a:cubicBezTo>
                  <a:cubicBezTo>
                    <a:pt x="1285" y="3072"/>
                    <a:pt x="981" y="1323"/>
                    <a:pt x="3036" y="1177"/>
                  </a:cubicBezTo>
                  <a:lnTo>
                    <a:pt x="7107" y="952"/>
                  </a:lnTo>
                  <a:cubicBezTo>
                    <a:pt x="7369" y="939"/>
                    <a:pt x="7570" y="714"/>
                    <a:pt x="7557" y="451"/>
                  </a:cubicBezTo>
                  <a:cubicBezTo>
                    <a:pt x="7542" y="197"/>
                    <a:pt x="7333" y="1"/>
                    <a:pt x="70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9"/>
            <p:cNvSpPr/>
            <p:nvPr/>
          </p:nvSpPr>
          <p:spPr>
            <a:xfrm rot="-353815">
              <a:off x="1261363" y="2462454"/>
              <a:ext cx="452429" cy="365450"/>
            </a:xfrm>
            <a:custGeom>
              <a:avLst/>
              <a:gdLst/>
              <a:ahLst/>
              <a:cxnLst/>
              <a:rect l="l" t="t" r="r" b="b"/>
              <a:pathLst>
                <a:path w="15730" h="12707" extrusionOk="0">
                  <a:moveTo>
                    <a:pt x="7972" y="1161"/>
                  </a:moveTo>
                  <a:cubicBezTo>
                    <a:pt x="12973" y="1161"/>
                    <a:pt x="15372" y="8622"/>
                    <a:pt x="9891" y="11118"/>
                  </a:cubicBezTo>
                  <a:cubicBezTo>
                    <a:pt x="9142" y="11414"/>
                    <a:pt x="8427" y="11547"/>
                    <a:pt x="7758" y="11547"/>
                  </a:cubicBezTo>
                  <a:cubicBezTo>
                    <a:pt x="2756" y="11547"/>
                    <a:pt x="357" y="4086"/>
                    <a:pt x="5840" y="1591"/>
                  </a:cubicBezTo>
                  <a:cubicBezTo>
                    <a:pt x="6589" y="1295"/>
                    <a:pt x="7304" y="1161"/>
                    <a:pt x="7972" y="1161"/>
                  </a:cubicBezTo>
                  <a:close/>
                  <a:moveTo>
                    <a:pt x="8057" y="0"/>
                  </a:moveTo>
                  <a:cubicBezTo>
                    <a:pt x="4020" y="0"/>
                    <a:pt x="1" y="3801"/>
                    <a:pt x="1997" y="8849"/>
                  </a:cubicBezTo>
                  <a:cubicBezTo>
                    <a:pt x="3234" y="11562"/>
                    <a:pt x="5457" y="12707"/>
                    <a:pt x="7674" y="12707"/>
                  </a:cubicBezTo>
                  <a:cubicBezTo>
                    <a:pt x="11712" y="12707"/>
                    <a:pt x="15729" y="8908"/>
                    <a:pt x="13731" y="3859"/>
                  </a:cubicBezTo>
                  <a:cubicBezTo>
                    <a:pt x="12496" y="1146"/>
                    <a:pt x="10274" y="0"/>
                    <a:pt x="805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9"/>
            <p:cNvSpPr/>
            <p:nvPr/>
          </p:nvSpPr>
          <p:spPr>
            <a:xfrm rot="-353815">
              <a:off x="1692551" y="2335075"/>
              <a:ext cx="452372" cy="365450"/>
            </a:xfrm>
            <a:custGeom>
              <a:avLst/>
              <a:gdLst/>
              <a:ahLst/>
              <a:cxnLst/>
              <a:rect l="l" t="t" r="r" b="b"/>
              <a:pathLst>
                <a:path w="15728" h="12707" extrusionOk="0">
                  <a:moveTo>
                    <a:pt x="7971" y="1123"/>
                  </a:moveTo>
                  <a:cubicBezTo>
                    <a:pt x="13009" y="1123"/>
                    <a:pt x="15424" y="8636"/>
                    <a:pt x="9905" y="11151"/>
                  </a:cubicBezTo>
                  <a:cubicBezTo>
                    <a:pt x="9151" y="11449"/>
                    <a:pt x="8432" y="11583"/>
                    <a:pt x="7759" y="11583"/>
                  </a:cubicBezTo>
                  <a:cubicBezTo>
                    <a:pt x="2720" y="11583"/>
                    <a:pt x="304" y="4070"/>
                    <a:pt x="5825" y="1555"/>
                  </a:cubicBezTo>
                  <a:cubicBezTo>
                    <a:pt x="6579" y="1257"/>
                    <a:pt x="7298" y="1123"/>
                    <a:pt x="7971" y="1123"/>
                  </a:cubicBezTo>
                  <a:close/>
                  <a:moveTo>
                    <a:pt x="8057" y="1"/>
                  </a:moveTo>
                  <a:cubicBezTo>
                    <a:pt x="4019" y="1"/>
                    <a:pt x="1" y="3800"/>
                    <a:pt x="1997" y="8848"/>
                  </a:cubicBezTo>
                  <a:cubicBezTo>
                    <a:pt x="3234" y="11561"/>
                    <a:pt x="5456" y="12706"/>
                    <a:pt x="7673" y="12706"/>
                  </a:cubicBezTo>
                  <a:cubicBezTo>
                    <a:pt x="11710" y="12706"/>
                    <a:pt x="15728" y="8906"/>
                    <a:pt x="13733" y="3858"/>
                  </a:cubicBezTo>
                  <a:cubicBezTo>
                    <a:pt x="12496" y="1146"/>
                    <a:pt x="10274" y="1"/>
                    <a:pt x="805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9"/>
            <p:cNvSpPr/>
            <p:nvPr/>
          </p:nvSpPr>
          <p:spPr>
            <a:xfrm rot="-353815">
              <a:off x="1271605" y="2495850"/>
              <a:ext cx="431893" cy="298727"/>
            </a:xfrm>
            <a:custGeom>
              <a:avLst/>
              <a:gdLst/>
              <a:ahLst/>
              <a:cxnLst/>
              <a:rect l="l" t="t" r="r" b="b"/>
              <a:pathLst>
                <a:path w="15016" h="10387" extrusionOk="0">
                  <a:moveTo>
                    <a:pt x="7616" y="0"/>
                  </a:moveTo>
                  <a:cubicBezTo>
                    <a:pt x="6948" y="0"/>
                    <a:pt x="6233" y="134"/>
                    <a:pt x="5484" y="430"/>
                  </a:cubicBezTo>
                  <a:cubicBezTo>
                    <a:pt x="1" y="2925"/>
                    <a:pt x="2400" y="10386"/>
                    <a:pt x="7402" y="10386"/>
                  </a:cubicBezTo>
                  <a:cubicBezTo>
                    <a:pt x="8071" y="10386"/>
                    <a:pt x="8786" y="10253"/>
                    <a:pt x="9535" y="9957"/>
                  </a:cubicBezTo>
                  <a:cubicBezTo>
                    <a:pt x="15016" y="7461"/>
                    <a:pt x="12617" y="0"/>
                    <a:pt x="761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9"/>
            <p:cNvSpPr/>
            <p:nvPr/>
          </p:nvSpPr>
          <p:spPr>
            <a:xfrm rot="-353815">
              <a:off x="1701294" y="2367373"/>
              <a:ext cx="434913" cy="300827"/>
            </a:xfrm>
            <a:custGeom>
              <a:avLst/>
              <a:gdLst/>
              <a:ahLst/>
              <a:cxnLst/>
              <a:rect l="l" t="t" r="r" b="b"/>
              <a:pathLst>
                <a:path w="15121" h="10460" extrusionOk="0">
                  <a:moveTo>
                    <a:pt x="7667" y="0"/>
                  </a:moveTo>
                  <a:cubicBezTo>
                    <a:pt x="6994" y="0"/>
                    <a:pt x="6275" y="134"/>
                    <a:pt x="5521" y="432"/>
                  </a:cubicBezTo>
                  <a:cubicBezTo>
                    <a:pt x="0" y="2947"/>
                    <a:pt x="2416" y="10460"/>
                    <a:pt x="7455" y="10460"/>
                  </a:cubicBezTo>
                  <a:cubicBezTo>
                    <a:pt x="8128" y="10460"/>
                    <a:pt x="8847" y="10326"/>
                    <a:pt x="9601" y="10028"/>
                  </a:cubicBezTo>
                  <a:cubicBezTo>
                    <a:pt x="15120" y="7513"/>
                    <a:pt x="12705" y="0"/>
                    <a:pt x="7667"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9"/>
            <p:cNvSpPr/>
            <p:nvPr/>
          </p:nvSpPr>
          <p:spPr>
            <a:xfrm rot="-353815">
              <a:off x="1750826" y="2373669"/>
              <a:ext cx="209015" cy="194617"/>
            </a:xfrm>
            <a:custGeom>
              <a:avLst/>
              <a:gdLst/>
              <a:ahLst/>
              <a:cxnLst/>
              <a:rect l="l" t="t" r="r" b="b"/>
              <a:pathLst>
                <a:path w="7267" h="6767" extrusionOk="0">
                  <a:moveTo>
                    <a:pt x="5761" y="0"/>
                  </a:moveTo>
                  <a:cubicBezTo>
                    <a:pt x="5090" y="0"/>
                    <a:pt x="4372" y="134"/>
                    <a:pt x="3620" y="431"/>
                  </a:cubicBezTo>
                  <a:cubicBezTo>
                    <a:pt x="699" y="1762"/>
                    <a:pt x="0" y="4492"/>
                    <a:pt x="736" y="6767"/>
                  </a:cubicBezTo>
                  <a:lnTo>
                    <a:pt x="1663" y="5840"/>
                  </a:lnTo>
                  <a:lnTo>
                    <a:pt x="6833" y="670"/>
                  </a:lnTo>
                  <a:lnTo>
                    <a:pt x="7267" y="238"/>
                  </a:lnTo>
                  <a:cubicBezTo>
                    <a:pt x="6798" y="84"/>
                    <a:pt x="6295" y="0"/>
                    <a:pt x="576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9"/>
            <p:cNvSpPr/>
            <p:nvPr/>
          </p:nvSpPr>
          <p:spPr>
            <a:xfrm rot="-353815">
              <a:off x="1925820" y="2510478"/>
              <a:ext cx="150944" cy="149551"/>
            </a:xfrm>
            <a:custGeom>
              <a:avLst/>
              <a:gdLst/>
              <a:ahLst/>
              <a:cxnLst/>
              <a:rect l="l" t="t" r="r" b="b"/>
              <a:pathLst>
                <a:path w="5248" h="5200" extrusionOk="0">
                  <a:moveTo>
                    <a:pt x="5200" y="0"/>
                  </a:moveTo>
                  <a:lnTo>
                    <a:pt x="4396" y="804"/>
                  </a:lnTo>
                  <a:lnTo>
                    <a:pt x="0" y="5200"/>
                  </a:lnTo>
                  <a:cubicBezTo>
                    <a:pt x="646" y="5188"/>
                    <a:pt x="1332" y="5053"/>
                    <a:pt x="2051" y="4770"/>
                  </a:cubicBezTo>
                  <a:cubicBezTo>
                    <a:pt x="4322" y="3735"/>
                    <a:pt x="5248" y="1854"/>
                    <a:pt x="520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9"/>
            <p:cNvSpPr/>
            <p:nvPr/>
          </p:nvSpPr>
          <p:spPr>
            <a:xfrm rot="-353815">
              <a:off x="1802580" y="2399339"/>
              <a:ext cx="249081" cy="251417"/>
            </a:xfrm>
            <a:custGeom>
              <a:avLst/>
              <a:gdLst/>
              <a:ahLst/>
              <a:cxnLst/>
              <a:rect l="l" t="t" r="r" b="b"/>
              <a:pathLst>
                <a:path w="8660" h="8742" extrusionOk="0">
                  <a:moveTo>
                    <a:pt x="7285" y="1"/>
                  </a:moveTo>
                  <a:lnTo>
                    <a:pt x="5524" y="1762"/>
                  </a:lnTo>
                  <a:lnTo>
                    <a:pt x="0" y="7286"/>
                  </a:lnTo>
                  <a:cubicBezTo>
                    <a:pt x="446" y="7887"/>
                    <a:pt x="1015" y="8382"/>
                    <a:pt x="1671" y="8742"/>
                  </a:cubicBezTo>
                  <a:lnTo>
                    <a:pt x="8660" y="1753"/>
                  </a:lnTo>
                  <a:cubicBezTo>
                    <a:pt x="8327" y="1081"/>
                    <a:pt x="7858" y="485"/>
                    <a:pt x="728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9"/>
            <p:cNvSpPr/>
            <p:nvPr/>
          </p:nvSpPr>
          <p:spPr>
            <a:xfrm rot="-353815">
              <a:off x="1323136" y="2502669"/>
              <a:ext cx="191211" cy="179978"/>
            </a:xfrm>
            <a:custGeom>
              <a:avLst/>
              <a:gdLst/>
              <a:ahLst/>
              <a:cxnLst/>
              <a:rect l="l" t="t" r="r" b="b"/>
              <a:pathLst>
                <a:path w="6648" h="6258" extrusionOk="0">
                  <a:moveTo>
                    <a:pt x="5622" y="1"/>
                  </a:moveTo>
                  <a:cubicBezTo>
                    <a:pt x="4954" y="1"/>
                    <a:pt x="4240" y="133"/>
                    <a:pt x="3492" y="429"/>
                  </a:cubicBezTo>
                  <a:cubicBezTo>
                    <a:pt x="786" y="1660"/>
                    <a:pt x="0" y="4100"/>
                    <a:pt x="500" y="6257"/>
                  </a:cubicBezTo>
                  <a:lnTo>
                    <a:pt x="1322" y="5435"/>
                  </a:lnTo>
                  <a:lnTo>
                    <a:pt x="6648" y="109"/>
                  </a:lnTo>
                  <a:cubicBezTo>
                    <a:pt x="6320" y="39"/>
                    <a:pt x="5978" y="1"/>
                    <a:pt x="56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9"/>
            <p:cNvSpPr/>
            <p:nvPr/>
          </p:nvSpPr>
          <p:spPr>
            <a:xfrm rot="-353815">
              <a:off x="1463418" y="2610210"/>
              <a:ext cx="188076" cy="177476"/>
            </a:xfrm>
            <a:custGeom>
              <a:avLst/>
              <a:gdLst/>
              <a:ahLst/>
              <a:cxnLst/>
              <a:rect l="l" t="t" r="r" b="b"/>
              <a:pathLst>
                <a:path w="6539" h="6171" extrusionOk="0">
                  <a:moveTo>
                    <a:pt x="6079" y="0"/>
                  </a:moveTo>
                  <a:lnTo>
                    <a:pt x="4581" y="1496"/>
                  </a:lnTo>
                  <a:lnTo>
                    <a:pt x="1" y="6078"/>
                  </a:lnTo>
                  <a:cubicBezTo>
                    <a:pt x="302" y="6138"/>
                    <a:pt x="617" y="6170"/>
                    <a:pt x="942" y="6170"/>
                  </a:cubicBezTo>
                  <a:cubicBezTo>
                    <a:pt x="1609" y="6170"/>
                    <a:pt x="2323" y="6037"/>
                    <a:pt x="3071" y="5741"/>
                  </a:cubicBezTo>
                  <a:cubicBezTo>
                    <a:pt x="5741" y="4526"/>
                    <a:pt x="6538" y="2134"/>
                    <a:pt x="607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39"/>
            <p:cNvSpPr/>
            <p:nvPr/>
          </p:nvSpPr>
          <p:spPr>
            <a:xfrm rot="-353815">
              <a:off x="1375070" y="2530374"/>
              <a:ext cx="244076" cy="246154"/>
            </a:xfrm>
            <a:custGeom>
              <a:avLst/>
              <a:gdLst/>
              <a:ahLst/>
              <a:cxnLst/>
              <a:rect l="l" t="t" r="r" b="b"/>
              <a:pathLst>
                <a:path w="8486" h="8559" extrusionOk="0">
                  <a:moveTo>
                    <a:pt x="7257" y="1"/>
                  </a:moveTo>
                  <a:lnTo>
                    <a:pt x="4168" y="3090"/>
                  </a:lnTo>
                  <a:lnTo>
                    <a:pt x="1" y="7257"/>
                  </a:lnTo>
                  <a:cubicBezTo>
                    <a:pt x="419" y="7788"/>
                    <a:pt x="940" y="8231"/>
                    <a:pt x="1529" y="8559"/>
                  </a:cubicBezTo>
                  <a:lnTo>
                    <a:pt x="3195" y="6893"/>
                  </a:lnTo>
                  <a:lnTo>
                    <a:pt x="8486" y="1603"/>
                  </a:lnTo>
                  <a:cubicBezTo>
                    <a:pt x="8180" y="998"/>
                    <a:pt x="7763" y="453"/>
                    <a:pt x="725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39"/>
          <p:cNvSpPr/>
          <p:nvPr/>
        </p:nvSpPr>
        <p:spPr>
          <a:xfrm rot="-235251">
            <a:off x="1658180" y="3500580"/>
            <a:ext cx="762685" cy="602919"/>
          </a:xfrm>
          <a:custGeom>
            <a:avLst/>
            <a:gdLst/>
            <a:ahLst/>
            <a:cxnLst/>
            <a:rect l="l" t="t" r="r" b="b"/>
            <a:pathLst>
              <a:path w="10916" h="8629" extrusionOk="0">
                <a:moveTo>
                  <a:pt x="5601" y="0"/>
                </a:moveTo>
                <a:cubicBezTo>
                  <a:pt x="5213" y="0"/>
                  <a:pt x="4787" y="1127"/>
                  <a:pt x="4612" y="3389"/>
                </a:cubicBezTo>
                <a:cubicBezTo>
                  <a:pt x="45" y="3423"/>
                  <a:pt x="0" y="4791"/>
                  <a:pt x="4552" y="5140"/>
                </a:cubicBezTo>
                <a:cubicBezTo>
                  <a:pt x="4567" y="7118"/>
                  <a:pt x="4875" y="8614"/>
                  <a:pt x="5308" y="8629"/>
                </a:cubicBezTo>
                <a:cubicBezTo>
                  <a:pt x="5310" y="8629"/>
                  <a:pt x="5312" y="8629"/>
                  <a:pt x="5315" y="8629"/>
                </a:cubicBezTo>
                <a:cubicBezTo>
                  <a:pt x="5743" y="8629"/>
                  <a:pt x="6151" y="7163"/>
                  <a:pt x="6303" y="5202"/>
                </a:cubicBezTo>
                <a:cubicBezTo>
                  <a:pt x="10870" y="5169"/>
                  <a:pt x="10915" y="3801"/>
                  <a:pt x="6365" y="3451"/>
                </a:cubicBezTo>
                <a:cubicBezTo>
                  <a:pt x="6348" y="1154"/>
                  <a:pt x="5994" y="0"/>
                  <a:pt x="5601" y="0"/>
                </a:cubicBezTo>
                <a:close/>
              </a:path>
            </a:pathLst>
          </a:custGeom>
          <a:solidFill>
            <a:schemeClr val="accent5"/>
          </a:solidFill>
          <a:ln w="28575" cap="flat" cmpd="sng">
            <a:solidFill>
              <a:schemeClr val="accent6"/>
            </a:solidFill>
            <a:prstDash val="solid"/>
            <a:round/>
            <a:headEnd type="none" w="sm" len="sm"/>
            <a:tailEnd type="none" w="sm" len="sm"/>
          </a:ln>
          <a:effectLst>
            <a:outerShdw blurRad="57150" dist="19050" dir="5400000" algn="bl" rotWithShape="0">
              <a:schemeClr val="dk1">
                <a:alpha val="5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Listening and Responding to Stories for Pre-K by Slidesgo">
  <a:themeElements>
    <a:clrScheme name="Simple Light">
      <a:dk1>
        <a:srgbClr val="422C33"/>
      </a:dk1>
      <a:lt1>
        <a:srgbClr val="FFECE8"/>
      </a:lt1>
      <a:dk2>
        <a:srgbClr val="FFD6D2"/>
      </a:dk2>
      <a:lt2>
        <a:srgbClr val="FCACAC"/>
      </a:lt2>
      <a:accent1>
        <a:srgbClr val="F8CBE8"/>
      </a:accent1>
      <a:accent2>
        <a:srgbClr val="F8A3D6"/>
      </a:accent2>
      <a:accent3>
        <a:srgbClr val="CEF5EE"/>
      </a:accent3>
      <a:accent4>
        <a:srgbClr val="C9E0A6"/>
      </a:accent4>
      <a:accent5>
        <a:srgbClr val="DCE9C8"/>
      </a:accent5>
      <a:accent6>
        <a:srgbClr val="FFFFFF"/>
      </a:accent6>
      <a:hlink>
        <a:srgbClr val="422C3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TotalTime>
  <Words>651</Words>
  <Application>Microsoft Office PowerPoint</Application>
  <PresentationFormat>Peragaan Layar (16:9)</PresentationFormat>
  <Paragraphs>31</Paragraphs>
  <Slides>8</Slides>
  <Notes>8</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8</vt:i4>
      </vt:variant>
    </vt:vector>
  </HeadingPairs>
  <TitlesOfParts>
    <vt:vector size="16" baseType="lpstr">
      <vt:lpstr>Times New Roman</vt:lpstr>
      <vt:lpstr>Quicksand</vt:lpstr>
      <vt:lpstr>Fredoka SemiBold</vt:lpstr>
      <vt:lpstr>Fredoka</vt:lpstr>
      <vt:lpstr>Calibri</vt:lpstr>
      <vt:lpstr>DM Sans</vt:lpstr>
      <vt:lpstr>Arial</vt:lpstr>
      <vt:lpstr>Listening and Responding to Stories for Pre-K by Slidesgo</vt:lpstr>
      <vt:lpstr>Analisis Peran Dan Penerapan Kerja Gerak Dan Gaya Pada Manusia</vt:lpstr>
      <vt:lpstr>Peran kerja gerak</vt:lpstr>
      <vt:lpstr>Kerja Gerak dan Gaya-gaya Pada Manusia (Hukum Newton) </vt:lpstr>
      <vt:lpstr>Kerja Gerak dan Gaya-gaya Pada Manusia (Hukum Newton)  Seseorang Untuk menganalisis peran dan menerapkan hukum gerak Newton pada manusia, kita perlu memahami konsep dasar hukum gerak Newton. Hukum gerak Newton terdiri dari tiga hukum utama:  </vt:lpstr>
      <vt:lpstr>Kerja Gerak dan Gaya-gaya Pada Manusia (Hukum Newton)  Seseorang Untuk menganalisis peran dan menerapkan hukum gerak Newton pada manusia, kita perlu memahami konsep dasar hukum gerak Newton. Hukum gerak Newton terdiri dari tiga hukum utama:  </vt:lpstr>
      <vt:lpstr>Kerja Gerak dan Gaya-gaya Pada Manusia (Hukum Newton)  Seseorang Untuk menganalisis peran dan menerapkan hukum gerak Newton pada manusia, kita perlu memahami konsep dasar hukum gerak Newton. Hukum gerak Newton terdiri dari tiga hukum utama:  </vt:lpstr>
      <vt:lpstr>Contoh Hukum Newton  Dalam gaya sehari hari</vt:lpstr>
      <vt:lpstr>Terimakasih!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Peran Dan Penerapan Kerja Gerak Dan Gaya Pada Manusia</dc:title>
  <dc:creator>ASUS</dc:creator>
  <cp:lastModifiedBy>Ida Zubaida</cp:lastModifiedBy>
  <cp:revision>10</cp:revision>
  <dcterms:modified xsi:type="dcterms:W3CDTF">2024-07-18T10:59:53Z</dcterms:modified>
</cp:coreProperties>
</file>