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2" r:id="rId9"/>
    <p:sldId id="269" r:id="rId10"/>
    <p:sldId id="263" r:id="rId11"/>
    <p:sldId id="270" r:id="rId12"/>
    <p:sldId id="264" r:id="rId13"/>
    <p:sldId id="271" r:id="rId14"/>
    <p:sldId id="265" r:id="rId15"/>
    <p:sldId id="272" r:id="rId16"/>
    <p:sldId id="266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D19C-CD7E-489D-865A-28A7A1E99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4816A-11D6-4845-AAB3-9A60E36FF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5D013-E0D7-476F-9DE8-7E49F9EFE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FF83A-A016-447F-9597-B1E77C06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3FFBF-2CF8-4B86-88E4-8798F9C6B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3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9050-43CF-4DBE-ACCD-E5CF4E52C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2B083-BDA9-4DAE-8319-00B8E84D5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8719E-39BA-4801-873B-6B5F77A8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EAFE7-0DD1-4274-A9C5-4B8A3E2AE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E2DD-66BB-4607-839B-2CB2E600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3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64252-7811-4F0C-89DD-DF5AB7E7D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95639D-F828-477B-9BC4-A3F7CD035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005DC-05EF-4C10-8FC3-9DB18BBCE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8FB8A-F8C1-4251-A472-40972A77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D1068-011F-4C28-BE37-7AE761DF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3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88309-D103-4CEE-8539-47BF7A24A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DFCC3-3525-4C63-9C3F-44765FC36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BB994-9951-4B4F-911E-6FA74005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FE46D-80BB-43A2-8C6E-1FF3C7C11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9D431-908E-415C-BF92-F7AD0D68E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1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6D00-8E9E-4468-AD00-3626C867E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49E14-C470-4446-A46B-6EC1C4669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65778-4159-452A-A99A-00EB8B761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7097C-0D16-4F19-A72F-7AC358ED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35B56-A524-4752-BF6A-E7E336D9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6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6FD96-B19D-4371-A7A0-243C1C95F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B513E-5AA2-4F5A-BC9A-708E1EF8B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F1A2B-55CA-4608-8802-7D00A7D44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6C9E1-D43F-46FF-9673-112530C6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6A4567-EDEF-4804-89B7-658D5E29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5688B-1C4C-4BC4-AD32-79B25D9C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1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DFB8B-C768-4162-AE42-39AF8E435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E79A7-31C8-4167-A0C5-EBF0DE006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FAD8C-2ACD-4BC5-B080-9D6D65C6C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CBF75-BB8F-4F3B-B481-CA8F09A6D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54AF6-1087-40B3-B772-53669D5E0C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B23D92-C16A-4BB8-9688-219BBBB9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D0AE86-6892-40FD-816B-C12BC95D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765CB-6EBB-4225-88A0-8EEDC1D13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6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7D927-3D2A-4F55-A04D-6CEDC43C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80982F-E498-476D-8450-E988F7532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9BB47-06AD-43B8-8F97-9928F6973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742BA-0771-4003-88EC-125339E76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4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CE5026-0B17-40EF-BA07-0343168D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2A0FB-609A-4EBE-BB6F-9C3D96B0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A2E29-F37D-4588-A786-BA49944BD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8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C6655-667A-4D8A-96F7-A38FC32A6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55357-CE86-4FCA-9BA1-1341E59E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19C36-833E-468E-B28B-840D3BF0A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EDC42-2A7B-4366-9376-A2649D6A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0CB45-EC40-4BF5-9B50-5D8AB611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3B336-18D3-44FD-9D03-D5BC516B7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52F92-C6B0-4B65-8509-B9BACFC2F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170E2-F461-4F35-88E7-EE4DD5A853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AFD9A-1363-4FDA-A997-C979AF2B0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96729-D0FC-479D-ADCE-9C2E4C57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66AD8-76BE-491B-9A33-855E099A3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B2F7B-744D-42ED-BFA6-87945B0A6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6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12568-6616-423D-8537-CE4BDF599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00BF8-84DE-41CB-BF92-93DFCAC53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E8234-5D78-419E-8A51-8B8211C22E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90DF-01C4-4366-BCA3-24150E747564}" type="datetimeFigureOut">
              <a:rPr lang="en-US" smtClean="0"/>
              <a:t>15-Dec-19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179B-8E0B-4B6E-956E-0B304D81E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74C72-3CDF-41CB-A0DD-743D7E2AC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87FF4-8D45-410E-8F56-88D94EA85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0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09519-344D-45D8-AFEE-D1BA04347F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Implying and Inferring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DBCF29-4264-4A07-8933-669BB1A60D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73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6225-208B-45D0-8E6D-A472BA68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B8A7-9C70-44D9-B01A-F675B5FC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Calibri" panose="020F0502020204030204" pitchFamily="34" charset="0"/>
              </a:rPr>
              <a:t>A woman walks into a hospital clutching her abdomen and cursing at her husband, who trails behind her carrying a large bag.</a:t>
            </a:r>
          </a:p>
          <a:p>
            <a:endParaRPr lang="en-US" altLang="en-US" b="1" dirty="0">
              <a:latin typeface="Calibri" panose="020F0502020204030204" pitchFamily="34" charset="0"/>
            </a:endParaRPr>
          </a:p>
          <a:p>
            <a:r>
              <a:rPr lang="en-US" altLang="en-US" dirty="0">
                <a:latin typeface="Calibri" panose="020F0502020204030204" pitchFamily="34" charset="0"/>
              </a:rPr>
              <a:t>Inference:  What</a:t>
            </a:r>
            <a:r>
              <a:rPr lang="en-US" altLang="en-CA" dirty="0">
                <a:latin typeface="Calibri" panose="020F0502020204030204" pitchFamily="34" charset="0"/>
              </a:rPr>
              <a:t>’</a:t>
            </a:r>
            <a:r>
              <a:rPr lang="en-US" altLang="en-US" dirty="0">
                <a:latin typeface="Calibri" panose="020F0502020204030204" pitchFamily="34" charset="0"/>
              </a:rPr>
              <a:t>s wrong with the woman?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419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18AED-44B4-43C9-884E-F803B1C8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69B8E-6CEF-4D14-8C75-9CCEEEE28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She’s pregnant </a:t>
            </a:r>
          </a:p>
        </p:txBody>
      </p:sp>
    </p:spTree>
    <p:extLst>
      <p:ext uri="{BB962C8B-B14F-4D97-AF65-F5344CB8AC3E}">
        <p14:creationId xmlns:p14="http://schemas.microsoft.com/office/powerpoint/2010/main" val="1054680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740C0-846C-4CD5-BD8E-143B0262F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1689A-E4E0-4E13-AEA4-7E4A5F901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There was a crowd of customers sampling the first ice cream cones at the St. Louis World</a:t>
            </a:r>
            <a:r>
              <a:rPr lang="ja-JP" altLang="en-US" b="1" dirty="0"/>
              <a:t>’</a:t>
            </a:r>
            <a:r>
              <a:rPr lang="en-US" altLang="ja-JP" b="1" dirty="0"/>
              <a:t>s Fair in 1904.</a:t>
            </a:r>
          </a:p>
          <a:p>
            <a:endParaRPr lang="en-US" altLang="en-US" b="1" dirty="0"/>
          </a:p>
          <a:p>
            <a:r>
              <a:rPr lang="en-US" altLang="en-US" dirty="0"/>
              <a:t>Can you infer what season it 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040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02DC-5D6D-4B00-B7FA-E017CE510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CEE85-A619-49B2-88FA-C6356B627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Summer </a:t>
            </a:r>
          </a:p>
        </p:txBody>
      </p:sp>
    </p:spTree>
    <p:extLst>
      <p:ext uri="{BB962C8B-B14F-4D97-AF65-F5344CB8AC3E}">
        <p14:creationId xmlns:p14="http://schemas.microsoft.com/office/powerpoint/2010/main" val="1421939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6954-C13C-4489-B669-1BAECB052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3128C-3B29-453D-AFE6-7389FEE25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“</a:t>
            </a:r>
            <a:r>
              <a:rPr lang="en-US" altLang="ja-JP" b="1" dirty="0"/>
              <a:t>The only real game in the world is baseball,</a:t>
            </a:r>
            <a:r>
              <a:rPr lang="ja-JP" altLang="en-US" b="1" dirty="0"/>
              <a:t>”</a:t>
            </a:r>
            <a:r>
              <a:rPr lang="en-US" altLang="ja-JP" b="1" dirty="0"/>
              <a:t> said Babe Ruth in 1947.</a:t>
            </a:r>
          </a:p>
          <a:p>
            <a:endParaRPr lang="en-US" altLang="en-US" b="1" dirty="0"/>
          </a:p>
          <a:p>
            <a:r>
              <a:rPr lang="en-US" altLang="en-US" dirty="0"/>
              <a:t>Inference:  Do you infer from this that Babe Ruth is biased or not?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79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465C-38B0-4B2B-8FED-E460FB8BC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FEBD5-BA95-47C1-889D-413FC951A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Yes, biased </a:t>
            </a:r>
          </a:p>
        </p:txBody>
      </p:sp>
    </p:spTree>
    <p:extLst>
      <p:ext uri="{BB962C8B-B14F-4D97-AF65-F5344CB8AC3E}">
        <p14:creationId xmlns:p14="http://schemas.microsoft.com/office/powerpoint/2010/main" val="3026250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D082F-B8F1-4B61-B141-746EB21BD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CE48D-837E-4ADD-9248-8B7E04BB4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Calibri" panose="020F0502020204030204" pitchFamily="34" charset="0"/>
              </a:rPr>
              <a:t>People came to Ellis Island around 1910 aboard ships.</a:t>
            </a:r>
          </a:p>
          <a:p>
            <a:endParaRPr lang="en-US" altLang="en-US" b="1" dirty="0">
              <a:latin typeface="Calibri" panose="020F0502020204030204" pitchFamily="34" charset="0"/>
            </a:endParaRPr>
          </a:p>
          <a:p>
            <a:r>
              <a:rPr lang="en-US" altLang="en-US" dirty="0">
                <a:latin typeface="Calibri" panose="020F0502020204030204" pitchFamily="34" charset="0"/>
              </a:rPr>
              <a:t>Inference:  Would these people be Americans or immigrants?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7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3844-C9E7-466C-97A1-E133A3D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8BE02-E628-43CD-8639-DDD3B6125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Immigrant </a:t>
            </a:r>
          </a:p>
        </p:txBody>
      </p:sp>
    </p:spTree>
    <p:extLst>
      <p:ext uri="{BB962C8B-B14F-4D97-AF65-F5344CB8AC3E}">
        <p14:creationId xmlns:p14="http://schemas.microsoft.com/office/powerpoint/2010/main" val="376804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E8C0-EBEE-401B-B924-3FD05B4D2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Implying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B57C5-AB66-44AB-AE56-F3877E4FD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imply: to express, to suggest, or to show something without stating it directly. The speaker say (or in broader case, do) something that indicate a message.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 of the question: what does the man imply?</a:t>
            </a:r>
          </a:p>
        </p:txBody>
      </p:sp>
    </p:spTree>
    <p:extLst>
      <p:ext uri="{BB962C8B-B14F-4D97-AF65-F5344CB8AC3E}">
        <p14:creationId xmlns:p14="http://schemas.microsoft.com/office/powerpoint/2010/main" val="354557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80C4B-2524-4575-9767-D3387114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422D9-0781-4F21-B250-C79B12601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an intelligent guess about what someone say. Inferring is the opposite of inferring as it is done by the listener. </a:t>
            </a:r>
          </a:p>
          <a:p>
            <a:r>
              <a:rPr lang="en-US" altLang="en-US" dirty="0"/>
              <a:t>Inference is a decision reached on the basis of evidence in the reading and your own background knowledge.</a:t>
            </a:r>
            <a:endParaRPr lang="en-US" dirty="0"/>
          </a:p>
          <a:p>
            <a:endParaRPr lang="en-US" dirty="0"/>
          </a:p>
          <a:p>
            <a:r>
              <a:rPr lang="en-US" dirty="0"/>
              <a:t>Example of question: what can be inferred from the conversation?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5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DBB76-08D8-4848-B89D-D9BF5CAFB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C266F-9A04-4EC8-8555-4481ED36C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Andrew Carnegie made a fortune in steel.  He distributed much of it to colleges, libraries, and foundations. Making him a great </a:t>
            </a:r>
            <a:r>
              <a:rPr lang="en-US" altLang="en-US" b="1" dirty="0"/>
              <a:t>philanthropist.</a:t>
            </a:r>
          </a:p>
          <a:p>
            <a:endParaRPr lang="en-US" altLang="en-US" b="1" dirty="0"/>
          </a:p>
          <a:p>
            <a:r>
              <a:rPr lang="en-US" altLang="en-US" dirty="0"/>
              <a:t>Inference:  What do you think </a:t>
            </a:r>
            <a:r>
              <a:rPr lang="ja-JP" altLang="en-US" dirty="0"/>
              <a:t>“</a:t>
            </a:r>
            <a:r>
              <a:rPr lang="en-US" altLang="ja-JP" dirty="0"/>
              <a:t>philanthropist</a:t>
            </a:r>
            <a:r>
              <a:rPr lang="ja-JP" altLang="en-US" dirty="0"/>
              <a:t>”</a:t>
            </a:r>
            <a:r>
              <a:rPr lang="en-US" altLang="ja-JP" dirty="0"/>
              <a:t> means?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6061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4A279-A2DA-4FEB-B8A0-FE39E0818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4F7F6-8CD6-47C8-8273-4C903CA3B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Someone generous, gives a lot</a:t>
            </a:r>
          </a:p>
        </p:txBody>
      </p:sp>
    </p:spTree>
    <p:extLst>
      <p:ext uri="{BB962C8B-B14F-4D97-AF65-F5344CB8AC3E}">
        <p14:creationId xmlns:p14="http://schemas.microsoft.com/office/powerpoint/2010/main" val="4184694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98E23-7C59-412C-B699-794CE92A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79EBE-FAFF-4334-9699-EB6091517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In February 1984 Bruce McCandless II, aboard the space shuttle Challenger, floated free untethered into space above Earth.</a:t>
            </a:r>
          </a:p>
          <a:p>
            <a:endParaRPr lang="en-US" altLang="en-US" b="1" dirty="0"/>
          </a:p>
          <a:p>
            <a:r>
              <a:rPr lang="en-US" altLang="en-US" dirty="0"/>
              <a:t>What can you infer about McCandless</a:t>
            </a:r>
            <a:r>
              <a:rPr lang="ja-JP" altLang="en-US" dirty="0"/>
              <a:t>’</a:t>
            </a:r>
            <a:r>
              <a:rPr lang="en-US" altLang="ja-JP" dirty="0"/>
              <a:t>s personality?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601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94A11-0EE7-4F7B-B648-AFBD9DABC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9EFB3-2407-44AD-9EC7-F9752E9C3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Brave, fearless</a:t>
            </a:r>
          </a:p>
        </p:txBody>
      </p:sp>
    </p:spTree>
    <p:extLst>
      <p:ext uri="{BB962C8B-B14F-4D97-AF65-F5344CB8AC3E}">
        <p14:creationId xmlns:p14="http://schemas.microsoft.com/office/powerpoint/2010/main" val="2263104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B1C8C-E499-4B8F-A3AB-5A6B86857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4579A-F952-4B3B-A487-40806D059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Calibri" panose="020F0502020204030204" pitchFamily="34" charset="0"/>
              </a:rPr>
              <a:t>Radio became the most common communication medium in 1920.  Three decades later television came along.</a:t>
            </a:r>
          </a:p>
          <a:p>
            <a:endParaRPr lang="en-US" altLang="en-US" b="1" dirty="0">
              <a:latin typeface="Calibri" panose="020F0502020204030204" pitchFamily="34" charset="0"/>
            </a:endParaRPr>
          </a:p>
          <a:p>
            <a:r>
              <a:rPr lang="en-US" altLang="en-US" dirty="0">
                <a:latin typeface="Calibri" panose="020F0502020204030204" pitchFamily="34" charset="0"/>
              </a:rPr>
              <a:t>Inference:  What would you infer about the sale of radios in the 1950</a:t>
            </a:r>
            <a:r>
              <a:rPr lang="en-US" altLang="en-CA" dirty="0">
                <a:latin typeface="Calibri" panose="020F0502020204030204" pitchFamily="34" charset="0"/>
              </a:rPr>
              <a:t>’</a:t>
            </a:r>
            <a:r>
              <a:rPr lang="en-US" altLang="en-US" dirty="0">
                <a:latin typeface="Calibri" panose="020F0502020204030204" pitchFamily="34" charset="0"/>
              </a:rPr>
              <a:t>s? Increase or decline?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54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BBBAF-FE6D-479C-B3AF-D73DAAC1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CFCE-05D6-4BCE-89FD-DCED7EE67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Decline </a:t>
            </a:r>
          </a:p>
        </p:txBody>
      </p:sp>
    </p:spTree>
    <p:extLst>
      <p:ext uri="{BB962C8B-B14F-4D97-AF65-F5344CB8AC3E}">
        <p14:creationId xmlns:p14="http://schemas.microsoft.com/office/powerpoint/2010/main" val="3027499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377</Words>
  <Application>Microsoft Office PowerPoint</Application>
  <PresentationFormat>Widescreen</PresentationFormat>
  <Paragraphs>52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Implying and Inferring</vt:lpstr>
      <vt:lpstr>Implying </vt:lpstr>
      <vt:lpstr>Inferring </vt:lpstr>
      <vt:lpstr>Example 1</vt:lpstr>
      <vt:lpstr>Answer: </vt:lpstr>
      <vt:lpstr>Example 2</vt:lpstr>
      <vt:lpstr>Answer: </vt:lpstr>
      <vt:lpstr>Example 3:</vt:lpstr>
      <vt:lpstr>Answer: </vt:lpstr>
      <vt:lpstr>Example 4:</vt:lpstr>
      <vt:lpstr>Answer: </vt:lpstr>
      <vt:lpstr>Example 5:</vt:lpstr>
      <vt:lpstr>Answer:</vt:lpstr>
      <vt:lpstr>Example 6: </vt:lpstr>
      <vt:lpstr>Answer: </vt:lpstr>
      <vt:lpstr>Example 7</vt:lpstr>
      <vt:lpstr>Answer: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Ultimate Education</dc:creator>
  <cp:lastModifiedBy>Ultimate Education</cp:lastModifiedBy>
  <cp:revision>9</cp:revision>
  <dcterms:created xsi:type="dcterms:W3CDTF">2019-11-11T03:51:45Z</dcterms:created>
  <dcterms:modified xsi:type="dcterms:W3CDTF">2019-12-15T08:32:17Z</dcterms:modified>
</cp:coreProperties>
</file>