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227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62" r:id="rId7"/>
    <p:sldId id="284" r:id="rId8"/>
    <p:sldId id="286" r:id="rId9"/>
    <p:sldId id="265" r:id="rId10"/>
    <p:sldId id="266" r:id="rId11"/>
    <p:sldId id="267" r:id="rId12"/>
    <p:sldId id="268" r:id="rId13"/>
    <p:sldId id="269" r:id="rId14"/>
    <p:sldId id="271" r:id="rId15"/>
    <p:sldId id="282" r:id="rId16"/>
    <p:sldId id="285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00"/>
    <a:srgbClr val="9EFF29"/>
    <a:srgbClr val="0000CC"/>
    <a:srgbClr val="007033"/>
    <a:srgbClr val="6E7A00"/>
    <a:srgbClr val="DBF200"/>
    <a:srgbClr val="FF2549"/>
    <a:srgbClr val="C33A1F"/>
    <a:srgbClr val="003635"/>
    <a:srgbClr val="D637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010" autoAdjust="0"/>
  </p:normalViewPr>
  <p:slideViewPr>
    <p:cSldViewPr snapToGrid="0">
      <p:cViewPr>
        <p:scale>
          <a:sx n="80" d="100"/>
          <a:sy n="80" d="100"/>
        </p:scale>
        <p:origin x="880" y="11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9091A3-F545-49CC-83EE-EBCE88A1E8E3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5F4D57-9C18-4480-8763-42C55CE7EB18}">
      <dgm:prSet phldrT="[Text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PAI</a:t>
          </a:r>
          <a:r>
            <a:rPr lang="en-US" dirty="0" smtClean="0">
              <a:solidFill>
                <a:schemeClr val="tx1"/>
              </a:solidFill>
            </a:rPr>
            <a:t>  </a:t>
          </a:r>
          <a:r>
            <a:rPr lang="en-US" dirty="0" err="1" smtClean="0">
              <a:solidFill>
                <a:schemeClr val="tx1"/>
              </a:solidFill>
            </a:rPr>
            <a:t>termasuk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rumpun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id-ID" dirty="0" smtClean="0">
              <a:solidFill>
                <a:schemeClr val="tx1"/>
              </a:solidFill>
            </a:rPr>
            <a:t>M</a:t>
          </a:r>
          <a:r>
            <a:rPr lang="en-US" dirty="0" err="1" smtClean="0">
              <a:solidFill>
                <a:schemeClr val="tx1"/>
              </a:solidFill>
            </a:rPr>
            <a:t>ata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kuliah</a:t>
          </a:r>
          <a:r>
            <a:rPr lang="en-US" dirty="0" smtClean="0">
              <a:solidFill>
                <a:schemeClr val="tx1"/>
              </a:solidFill>
            </a:rPr>
            <a:t>  </a:t>
          </a:r>
          <a:r>
            <a:rPr lang="id-ID" dirty="0" smtClean="0">
              <a:solidFill>
                <a:schemeClr val="tx1"/>
              </a:solidFill>
            </a:rPr>
            <a:t>Universitas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disingkat</a:t>
          </a:r>
          <a:r>
            <a:rPr lang="en-US" dirty="0" smtClean="0">
              <a:solidFill>
                <a:schemeClr val="tx1"/>
              </a:solidFill>
            </a:rPr>
            <a:t> d</a:t>
          </a:r>
          <a:r>
            <a:rPr lang="id-ID" dirty="0" smtClean="0">
              <a:solidFill>
                <a:schemeClr val="tx1"/>
              </a:solidFill>
            </a:rPr>
            <a:t>en</a:t>
          </a:r>
          <a:r>
            <a:rPr lang="en-US" dirty="0" smtClean="0">
              <a:solidFill>
                <a:schemeClr val="tx1"/>
              </a:solidFill>
            </a:rPr>
            <a:t>g</a:t>
          </a:r>
          <a:r>
            <a:rPr lang="id-ID" dirty="0" smtClean="0">
              <a:solidFill>
                <a:schemeClr val="tx1"/>
              </a:solidFill>
            </a:rPr>
            <a:t>an</a:t>
          </a:r>
          <a:r>
            <a:rPr lang="en-US" dirty="0" smtClean="0">
              <a:solidFill>
                <a:schemeClr val="tx1"/>
              </a:solidFill>
            </a:rPr>
            <a:t>   </a:t>
          </a:r>
          <a:r>
            <a:rPr lang="en-US" b="1" dirty="0" smtClean="0">
              <a:solidFill>
                <a:schemeClr val="tx1"/>
              </a:solidFill>
            </a:rPr>
            <a:t>M</a:t>
          </a:r>
          <a:r>
            <a:rPr lang="id-ID" b="1" dirty="0" smtClean="0">
              <a:solidFill>
                <a:schemeClr val="tx1"/>
              </a:solidFill>
            </a:rPr>
            <a:t>KU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dirty="0" smtClean="0">
              <a:solidFill>
                <a:schemeClr val="tx1"/>
              </a:solidFill>
            </a:rPr>
            <a:t>yang </a:t>
          </a:r>
          <a:r>
            <a:rPr lang="en-US" dirty="0" err="1" smtClean="0">
              <a:solidFill>
                <a:schemeClr val="tx1"/>
              </a:solidFill>
            </a:rPr>
            <a:t>wajib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bagi</a:t>
          </a:r>
          <a:r>
            <a:rPr lang="id-ID" dirty="0" smtClean="0">
              <a:solidFill>
                <a:schemeClr val="tx1"/>
              </a:solidFill>
            </a:rPr>
            <a:t> seluruh mahasiswa Universitas Sultan Ageng Tirtayasa</a:t>
          </a:r>
          <a:endParaRPr lang="en-US" dirty="0">
            <a:solidFill>
              <a:schemeClr val="tx1"/>
            </a:solidFill>
          </a:endParaRPr>
        </a:p>
      </dgm:t>
    </dgm:pt>
    <dgm:pt modelId="{207E5851-70EC-43CE-A979-2AD42A62467A}" type="parTrans" cxnId="{A313C544-1ED6-490E-9EF5-293C31F178CF}">
      <dgm:prSet/>
      <dgm:spPr/>
      <dgm:t>
        <a:bodyPr/>
        <a:lstStyle/>
        <a:p>
          <a:endParaRPr lang="en-US"/>
        </a:p>
      </dgm:t>
    </dgm:pt>
    <dgm:pt modelId="{A1041E2C-C7FA-4268-8125-510580BAC716}" type="sibTrans" cxnId="{A313C544-1ED6-490E-9EF5-293C31F178CF}">
      <dgm:prSet/>
      <dgm:spPr/>
      <dgm:t>
        <a:bodyPr/>
        <a:lstStyle/>
        <a:p>
          <a:endParaRPr lang="en-US"/>
        </a:p>
      </dgm:t>
    </dgm:pt>
    <dgm:pt modelId="{62A31ADA-5521-44A7-A813-750E686831E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Tugas</a:t>
          </a:r>
          <a:r>
            <a:rPr lang="en-US" b="1" dirty="0" smtClean="0">
              <a:solidFill>
                <a:schemeClr val="tx1"/>
              </a:solidFill>
            </a:rPr>
            <a:t> MK</a:t>
          </a:r>
          <a:r>
            <a:rPr lang="id-ID" b="1" dirty="0" smtClean="0">
              <a:solidFill>
                <a:schemeClr val="tx1"/>
              </a:solidFill>
            </a:rPr>
            <a:t>U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dirty="0" smtClean="0">
              <a:solidFill>
                <a:schemeClr val="tx1"/>
              </a:solidFill>
            </a:rPr>
            <a:t>:  </a:t>
          </a:r>
          <a:r>
            <a:rPr lang="en-US" dirty="0" err="1" smtClean="0">
              <a:solidFill>
                <a:schemeClr val="tx1"/>
              </a:solidFill>
            </a:rPr>
            <a:t>Membina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kemampuan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dasar</a:t>
          </a:r>
          <a:r>
            <a:rPr lang="en-US" dirty="0" smtClean="0">
              <a:solidFill>
                <a:schemeClr val="tx1"/>
              </a:solidFill>
            </a:rPr>
            <a:t> personal </a:t>
          </a:r>
          <a:r>
            <a:rPr lang="en-US" dirty="0" err="1" smtClean="0">
              <a:solidFill>
                <a:schemeClr val="tx1"/>
              </a:solidFill>
            </a:rPr>
            <a:t>mahasiswa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dalam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pengembangan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watak</a:t>
          </a:r>
          <a:r>
            <a:rPr lang="en-US" dirty="0" smtClean="0">
              <a:solidFill>
                <a:schemeClr val="tx1"/>
              </a:solidFill>
            </a:rPr>
            <a:t>, </a:t>
          </a:r>
          <a:r>
            <a:rPr lang="en-US" dirty="0" err="1" smtClean="0">
              <a:solidFill>
                <a:schemeClr val="tx1"/>
              </a:solidFill>
            </a:rPr>
            <a:t>sikap</a:t>
          </a:r>
          <a:r>
            <a:rPr lang="en-US" dirty="0" smtClean="0">
              <a:solidFill>
                <a:schemeClr val="tx1"/>
              </a:solidFill>
            </a:rPr>
            <a:t> &amp; mental/</a:t>
          </a:r>
          <a:r>
            <a:rPr lang="en-US" dirty="0" err="1" smtClean="0">
              <a:solidFill>
                <a:schemeClr val="tx1"/>
              </a:solidFill>
            </a:rPr>
            <a:t>kepribadiannya</a:t>
          </a:r>
          <a:r>
            <a:rPr lang="en-US" dirty="0" smtClean="0">
              <a:solidFill>
                <a:schemeClr val="tx1"/>
              </a:solidFill>
            </a:rPr>
            <a:t>.</a:t>
          </a:r>
          <a:endParaRPr lang="en-US" dirty="0">
            <a:solidFill>
              <a:schemeClr val="tx1"/>
            </a:solidFill>
          </a:endParaRPr>
        </a:p>
      </dgm:t>
    </dgm:pt>
    <dgm:pt modelId="{2B02F5D6-F3CB-4EDB-8BBB-3A850BB2AC01}" type="parTrans" cxnId="{323C8497-8442-4A53-8E28-4C01C5A4A2C4}">
      <dgm:prSet/>
      <dgm:spPr/>
      <dgm:t>
        <a:bodyPr/>
        <a:lstStyle/>
        <a:p>
          <a:endParaRPr lang="en-US"/>
        </a:p>
      </dgm:t>
    </dgm:pt>
    <dgm:pt modelId="{D0DCE490-A093-45D0-B013-CF44130FF666}" type="sibTrans" cxnId="{323C8497-8442-4A53-8E28-4C01C5A4A2C4}">
      <dgm:prSet/>
      <dgm:spPr/>
      <dgm:t>
        <a:bodyPr/>
        <a:lstStyle/>
        <a:p>
          <a:endParaRPr lang="en-US"/>
        </a:p>
      </dgm:t>
    </dgm:pt>
    <dgm:pt modelId="{32613278-7F28-4E7C-9B48-A1E15C553F49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id-ID" dirty="0" smtClean="0">
              <a:solidFill>
                <a:schemeClr val="tx1"/>
              </a:solidFill>
            </a:rPr>
            <a:t>MKU di Untirta  terdiri dari 9 mata kuliah: Agama, Moderasi Beragama, PKN, Pancasila, Bahasa Indonesia, Studi Kebantenan, Ketahanan Pangan, Teknologi dan Transformasi Digital, English For Academic Purpose.</a:t>
          </a:r>
          <a:endParaRPr lang="en-US" dirty="0">
            <a:solidFill>
              <a:schemeClr val="tx1"/>
            </a:solidFill>
          </a:endParaRPr>
        </a:p>
      </dgm:t>
    </dgm:pt>
    <dgm:pt modelId="{845C0174-2D22-4A82-A8D9-6FD3F64D39FC}" type="parTrans" cxnId="{C60026EC-BEDC-4C6B-A6A2-4AB18F5AFD80}">
      <dgm:prSet/>
      <dgm:spPr/>
      <dgm:t>
        <a:bodyPr/>
        <a:lstStyle/>
        <a:p>
          <a:endParaRPr lang="en-US"/>
        </a:p>
      </dgm:t>
    </dgm:pt>
    <dgm:pt modelId="{0AC9A094-0543-4896-B608-879D6497E84E}" type="sibTrans" cxnId="{C60026EC-BEDC-4C6B-A6A2-4AB18F5AFD80}">
      <dgm:prSet/>
      <dgm:spPr/>
      <dgm:t>
        <a:bodyPr/>
        <a:lstStyle/>
        <a:p>
          <a:endParaRPr lang="en-US"/>
        </a:p>
      </dgm:t>
    </dgm:pt>
    <dgm:pt modelId="{4D012542-6E30-4048-8207-BD43A6EB762D}" type="pres">
      <dgm:prSet presAssocID="{2D9091A3-F545-49CC-83EE-EBCE88A1E8E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2243C3-DCA4-4D69-A2EA-7AE38CB8F803}" type="pres">
      <dgm:prSet presAssocID="{525F4D57-9C18-4480-8763-42C55CE7EB18}" presName="comp" presStyleCnt="0"/>
      <dgm:spPr/>
    </dgm:pt>
    <dgm:pt modelId="{301C7D68-5021-440D-88E2-7EABBE3D042C}" type="pres">
      <dgm:prSet presAssocID="{525F4D57-9C18-4480-8763-42C55CE7EB18}" presName="box" presStyleLbl="node1" presStyleIdx="0" presStyleCnt="3"/>
      <dgm:spPr/>
      <dgm:t>
        <a:bodyPr/>
        <a:lstStyle/>
        <a:p>
          <a:endParaRPr lang="en-US"/>
        </a:p>
      </dgm:t>
    </dgm:pt>
    <dgm:pt modelId="{BC4DDFF9-3105-4908-9ED8-530C5350A6A3}" type="pres">
      <dgm:prSet presAssocID="{525F4D57-9C18-4480-8763-42C55CE7EB18}" presName="img" presStyleLbl="fgImgPlace1" presStyleIdx="0" presStyleCnt="3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</dgm:pt>
    <dgm:pt modelId="{D744F831-3690-4C7E-8F19-A9B99C241DA8}" type="pres">
      <dgm:prSet presAssocID="{525F4D57-9C18-4480-8763-42C55CE7EB1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9350D8-6ED5-4523-8D67-06AFB301A469}" type="pres">
      <dgm:prSet presAssocID="{A1041E2C-C7FA-4268-8125-510580BAC716}" presName="spacer" presStyleCnt="0"/>
      <dgm:spPr/>
    </dgm:pt>
    <dgm:pt modelId="{0566EAF3-5B97-4115-A9B1-E54BD2C78ED4}" type="pres">
      <dgm:prSet presAssocID="{62A31ADA-5521-44A7-A813-750E686831E8}" presName="comp" presStyleCnt="0"/>
      <dgm:spPr/>
    </dgm:pt>
    <dgm:pt modelId="{D6742E0B-586C-46A0-9A49-8C65175C693C}" type="pres">
      <dgm:prSet presAssocID="{62A31ADA-5521-44A7-A813-750E686831E8}" presName="box" presStyleLbl="node1" presStyleIdx="1" presStyleCnt="3"/>
      <dgm:spPr/>
      <dgm:t>
        <a:bodyPr/>
        <a:lstStyle/>
        <a:p>
          <a:endParaRPr lang="en-US"/>
        </a:p>
      </dgm:t>
    </dgm:pt>
    <dgm:pt modelId="{B0D99322-E863-4CB6-8D1F-A7E6051E58F5}" type="pres">
      <dgm:prSet presAssocID="{62A31ADA-5521-44A7-A813-750E686831E8}" presName="img" presStyleLbl="fgImgPlace1" presStyleIdx="1" presStyleCnt="3"/>
      <dgm:spPr>
        <a:blipFill>
          <a:blip xmlns:r="http://schemas.openxmlformats.org/officeDocument/2006/relationships" r:embed="rId1"/>
          <a:tile tx="0" ty="0" sx="100000" sy="100000" flip="none" algn="tl"/>
        </a:blipFill>
      </dgm:spPr>
    </dgm:pt>
    <dgm:pt modelId="{73C85BDC-99D4-4098-A1D4-D055AB7265E3}" type="pres">
      <dgm:prSet presAssocID="{62A31ADA-5521-44A7-A813-750E686831E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FC946-B327-4801-ABE2-262D77A588A6}" type="pres">
      <dgm:prSet presAssocID="{D0DCE490-A093-45D0-B013-CF44130FF666}" presName="spacer" presStyleCnt="0"/>
      <dgm:spPr/>
    </dgm:pt>
    <dgm:pt modelId="{81D9342C-AC00-4C1B-83CB-8B9B6D56E702}" type="pres">
      <dgm:prSet presAssocID="{32613278-7F28-4E7C-9B48-A1E15C553F49}" presName="comp" presStyleCnt="0"/>
      <dgm:spPr/>
    </dgm:pt>
    <dgm:pt modelId="{489C8B4E-EB51-44B1-B70B-67427541ECC4}" type="pres">
      <dgm:prSet presAssocID="{32613278-7F28-4E7C-9B48-A1E15C553F49}" presName="box" presStyleLbl="node1" presStyleIdx="2" presStyleCnt="3"/>
      <dgm:spPr/>
      <dgm:t>
        <a:bodyPr/>
        <a:lstStyle/>
        <a:p>
          <a:endParaRPr lang="en-US"/>
        </a:p>
      </dgm:t>
    </dgm:pt>
    <dgm:pt modelId="{69BD81C6-9965-4C66-9298-D8D4D92F5C1E}" type="pres">
      <dgm:prSet presAssocID="{32613278-7F28-4E7C-9B48-A1E15C553F49}" presName="img" presStyleLbl="fgImgPlace1" presStyleIdx="2" presStyleCnt="3"/>
      <dgm:spPr>
        <a:pattFill prst="pct50">
          <a:fgClr>
            <a:schemeClr val="accent1">
              <a:tint val="50000"/>
              <a:hueOff val="0"/>
              <a:satOff val="0"/>
              <a:lumOff val="0"/>
            </a:schemeClr>
          </a:fgClr>
          <a:bgClr>
            <a:schemeClr val="bg1"/>
          </a:bgClr>
        </a:pattFill>
      </dgm:spPr>
    </dgm:pt>
    <dgm:pt modelId="{16F738C1-D348-4C9E-8011-16EDA696E188}" type="pres">
      <dgm:prSet presAssocID="{32613278-7F28-4E7C-9B48-A1E15C553F49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1FA9A1-23A5-4E91-AE73-9B101A501593}" type="presOf" srcId="{525F4D57-9C18-4480-8763-42C55CE7EB18}" destId="{301C7D68-5021-440D-88E2-7EABBE3D042C}" srcOrd="0" destOrd="0" presId="urn:microsoft.com/office/officeart/2005/8/layout/vList4"/>
    <dgm:cxn modelId="{C0D19DC7-6C0A-4631-B80B-FC21AB51C076}" type="presOf" srcId="{62A31ADA-5521-44A7-A813-750E686831E8}" destId="{73C85BDC-99D4-4098-A1D4-D055AB7265E3}" srcOrd="1" destOrd="0" presId="urn:microsoft.com/office/officeart/2005/8/layout/vList4"/>
    <dgm:cxn modelId="{6518D5F8-89F4-4055-9557-2D6FE9388F79}" type="presOf" srcId="{2D9091A3-F545-49CC-83EE-EBCE88A1E8E3}" destId="{4D012542-6E30-4048-8207-BD43A6EB762D}" srcOrd="0" destOrd="0" presId="urn:microsoft.com/office/officeart/2005/8/layout/vList4"/>
    <dgm:cxn modelId="{6D333CC8-87C8-47E9-8666-C44805DA3395}" type="presOf" srcId="{32613278-7F28-4E7C-9B48-A1E15C553F49}" destId="{489C8B4E-EB51-44B1-B70B-67427541ECC4}" srcOrd="0" destOrd="0" presId="urn:microsoft.com/office/officeart/2005/8/layout/vList4"/>
    <dgm:cxn modelId="{38DA7785-47D3-4C2C-BC9A-1A0A821DCD18}" type="presOf" srcId="{62A31ADA-5521-44A7-A813-750E686831E8}" destId="{D6742E0B-586C-46A0-9A49-8C65175C693C}" srcOrd="0" destOrd="0" presId="urn:microsoft.com/office/officeart/2005/8/layout/vList4"/>
    <dgm:cxn modelId="{3BD0CF50-BC5F-4574-B7FA-272728642201}" type="presOf" srcId="{525F4D57-9C18-4480-8763-42C55CE7EB18}" destId="{D744F831-3690-4C7E-8F19-A9B99C241DA8}" srcOrd="1" destOrd="0" presId="urn:microsoft.com/office/officeart/2005/8/layout/vList4"/>
    <dgm:cxn modelId="{323C8497-8442-4A53-8E28-4C01C5A4A2C4}" srcId="{2D9091A3-F545-49CC-83EE-EBCE88A1E8E3}" destId="{62A31ADA-5521-44A7-A813-750E686831E8}" srcOrd="1" destOrd="0" parTransId="{2B02F5D6-F3CB-4EDB-8BBB-3A850BB2AC01}" sibTransId="{D0DCE490-A093-45D0-B013-CF44130FF666}"/>
    <dgm:cxn modelId="{A313C544-1ED6-490E-9EF5-293C31F178CF}" srcId="{2D9091A3-F545-49CC-83EE-EBCE88A1E8E3}" destId="{525F4D57-9C18-4480-8763-42C55CE7EB18}" srcOrd="0" destOrd="0" parTransId="{207E5851-70EC-43CE-A979-2AD42A62467A}" sibTransId="{A1041E2C-C7FA-4268-8125-510580BAC716}"/>
    <dgm:cxn modelId="{C60026EC-BEDC-4C6B-A6A2-4AB18F5AFD80}" srcId="{2D9091A3-F545-49CC-83EE-EBCE88A1E8E3}" destId="{32613278-7F28-4E7C-9B48-A1E15C553F49}" srcOrd="2" destOrd="0" parTransId="{845C0174-2D22-4A82-A8D9-6FD3F64D39FC}" sibTransId="{0AC9A094-0543-4896-B608-879D6497E84E}"/>
    <dgm:cxn modelId="{FCEC465B-C388-493C-8EA3-939B770E0911}" type="presOf" srcId="{32613278-7F28-4E7C-9B48-A1E15C553F49}" destId="{16F738C1-D348-4C9E-8011-16EDA696E188}" srcOrd="1" destOrd="0" presId="urn:microsoft.com/office/officeart/2005/8/layout/vList4"/>
    <dgm:cxn modelId="{A087DE8B-0CE5-432B-8228-E9D8A2598D2D}" type="presParOf" srcId="{4D012542-6E30-4048-8207-BD43A6EB762D}" destId="{442243C3-DCA4-4D69-A2EA-7AE38CB8F803}" srcOrd="0" destOrd="0" presId="urn:microsoft.com/office/officeart/2005/8/layout/vList4"/>
    <dgm:cxn modelId="{073C1C56-5B7F-4DC6-A4D6-17C71151195A}" type="presParOf" srcId="{442243C3-DCA4-4D69-A2EA-7AE38CB8F803}" destId="{301C7D68-5021-440D-88E2-7EABBE3D042C}" srcOrd="0" destOrd="0" presId="urn:microsoft.com/office/officeart/2005/8/layout/vList4"/>
    <dgm:cxn modelId="{EEE57C52-3BD8-4939-8812-595FC2CBA70E}" type="presParOf" srcId="{442243C3-DCA4-4D69-A2EA-7AE38CB8F803}" destId="{BC4DDFF9-3105-4908-9ED8-530C5350A6A3}" srcOrd="1" destOrd="0" presId="urn:microsoft.com/office/officeart/2005/8/layout/vList4"/>
    <dgm:cxn modelId="{16EE80E5-8FD1-4707-9423-46C9911AE91B}" type="presParOf" srcId="{442243C3-DCA4-4D69-A2EA-7AE38CB8F803}" destId="{D744F831-3690-4C7E-8F19-A9B99C241DA8}" srcOrd="2" destOrd="0" presId="urn:microsoft.com/office/officeart/2005/8/layout/vList4"/>
    <dgm:cxn modelId="{A90FE563-AAFF-4203-AA55-27B02AEDF670}" type="presParOf" srcId="{4D012542-6E30-4048-8207-BD43A6EB762D}" destId="{709350D8-6ED5-4523-8D67-06AFB301A469}" srcOrd="1" destOrd="0" presId="urn:microsoft.com/office/officeart/2005/8/layout/vList4"/>
    <dgm:cxn modelId="{2C702F21-0B9C-48A8-8FB1-91971EA35D72}" type="presParOf" srcId="{4D012542-6E30-4048-8207-BD43A6EB762D}" destId="{0566EAF3-5B97-4115-A9B1-E54BD2C78ED4}" srcOrd="2" destOrd="0" presId="urn:microsoft.com/office/officeart/2005/8/layout/vList4"/>
    <dgm:cxn modelId="{5D353FE8-A9F5-4FF9-8811-DEBE839FD424}" type="presParOf" srcId="{0566EAF3-5B97-4115-A9B1-E54BD2C78ED4}" destId="{D6742E0B-586C-46A0-9A49-8C65175C693C}" srcOrd="0" destOrd="0" presId="urn:microsoft.com/office/officeart/2005/8/layout/vList4"/>
    <dgm:cxn modelId="{7FDF7649-EE50-4B51-A61B-761C75FB69C1}" type="presParOf" srcId="{0566EAF3-5B97-4115-A9B1-E54BD2C78ED4}" destId="{B0D99322-E863-4CB6-8D1F-A7E6051E58F5}" srcOrd="1" destOrd="0" presId="urn:microsoft.com/office/officeart/2005/8/layout/vList4"/>
    <dgm:cxn modelId="{AB90FD2B-2324-4847-B5EA-06CEE91F6230}" type="presParOf" srcId="{0566EAF3-5B97-4115-A9B1-E54BD2C78ED4}" destId="{73C85BDC-99D4-4098-A1D4-D055AB7265E3}" srcOrd="2" destOrd="0" presId="urn:microsoft.com/office/officeart/2005/8/layout/vList4"/>
    <dgm:cxn modelId="{7D9625C8-E0D7-4247-AD37-510EDD5B4601}" type="presParOf" srcId="{4D012542-6E30-4048-8207-BD43A6EB762D}" destId="{9D2FC946-B327-4801-ABE2-262D77A588A6}" srcOrd="3" destOrd="0" presId="urn:microsoft.com/office/officeart/2005/8/layout/vList4"/>
    <dgm:cxn modelId="{2FFE0FD3-C696-4976-8EF4-62C8CEA28EB4}" type="presParOf" srcId="{4D012542-6E30-4048-8207-BD43A6EB762D}" destId="{81D9342C-AC00-4C1B-83CB-8B9B6D56E702}" srcOrd="4" destOrd="0" presId="urn:microsoft.com/office/officeart/2005/8/layout/vList4"/>
    <dgm:cxn modelId="{B2D67000-1FE6-4CCC-9086-918E79D5A38C}" type="presParOf" srcId="{81D9342C-AC00-4C1B-83CB-8B9B6D56E702}" destId="{489C8B4E-EB51-44B1-B70B-67427541ECC4}" srcOrd="0" destOrd="0" presId="urn:microsoft.com/office/officeart/2005/8/layout/vList4"/>
    <dgm:cxn modelId="{D2B75306-CC7B-4D8C-9419-FF3E59163FA6}" type="presParOf" srcId="{81D9342C-AC00-4C1B-83CB-8B9B6D56E702}" destId="{69BD81C6-9965-4C66-9298-D8D4D92F5C1E}" srcOrd="1" destOrd="0" presId="urn:microsoft.com/office/officeart/2005/8/layout/vList4"/>
    <dgm:cxn modelId="{F48F966B-1106-4686-8E5F-929D555253B3}" type="presParOf" srcId="{81D9342C-AC00-4C1B-83CB-8B9B6D56E702}" destId="{16F738C1-D348-4C9E-8011-16EDA696E18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1F54FD-1B47-4C7D-A639-538C7946A5B2}" type="doc">
      <dgm:prSet loTypeId="urn:microsoft.com/office/officeart/2005/8/layout/hList7#1" loCatId="list" qsTypeId="urn:microsoft.com/office/officeart/2005/8/quickstyle/simple1" qsCatId="simple" csTypeId="urn:microsoft.com/office/officeart/2005/8/colors/colorful1#2" csCatId="colorful" phldr="1"/>
      <dgm:spPr/>
    </dgm:pt>
    <dgm:pt modelId="{357C4098-6D48-4AF6-8702-D9B2F3F6F850}">
      <dgm:prSet phldrT="[Text]"/>
      <dgm:spPr/>
      <dgm:t>
        <a:bodyPr/>
        <a:lstStyle/>
        <a:p>
          <a:r>
            <a:rPr lang="id-ID" dirty="0" smtClean="0"/>
            <a:t>M</a:t>
          </a:r>
          <a:r>
            <a:rPr lang="en-US" dirty="0" err="1" smtClean="0"/>
            <a:t>emahami</a:t>
          </a:r>
          <a:r>
            <a:rPr lang="en-US" dirty="0" smtClean="0"/>
            <a:t> </a:t>
          </a:r>
          <a:r>
            <a:rPr lang="en-US" dirty="0" err="1" smtClean="0"/>
            <a:t>ajaran</a:t>
          </a:r>
          <a:r>
            <a:rPr lang="en-US" dirty="0" smtClean="0"/>
            <a:t> Islam dg </a:t>
          </a:r>
          <a:r>
            <a:rPr lang="en-US" dirty="0" err="1" smtClean="0"/>
            <a:t>baik</a:t>
          </a:r>
          <a:r>
            <a:rPr lang="en-US" dirty="0" smtClean="0"/>
            <a:t> &amp; </a:t>
          </a:r>
          <a:r>
            <a:rPr lang="en-US" dirty="0" err="1" smtClean="0"/>
            <a:t>benar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sumber</a:t>
          </a:r>
          <a:r>
            <a:rPr lang="en-US" dirty="0" smtClean="0"/>
            <a:t> </a:t>
          </a:r>
          <a:r>
            <a:rPr lang="en-US" dirty="0" err="1" smtClean="0"/>
            <a:t>ajaran</a:t>
          </a:r>
          <a:r>
            <a:rPr lang="en-US" dirty="0" smtClean="0"/>
            <a:t> </a:t>
          </a:r>
          <a:r>
            <a:rPr lang="en-US" dirty="0" err="1" smtClean="0"/>
            <a:t>yg</a:t>
          </a:r>
          <a:r>
            <a:rPr lang="en-US" dirty="0" smtClean="0"/>
            <a:t> </a:t>
          </a:r>
          <a:r>
            <a:rPr lang="en-US" dirty="0" err="1" smtClean="0"/>
            <a:t>asli</a:t>
          </a:r>
          <a:r>
            <a:rPr lang="en-US" dirty="0" smtClean="0"/>
            <a:t> </a:t>
          </a:r>
          <a:r>
            <a:rPr lang="en-US" dirty="0" err="1" smtClean="0"/>
            <a:t>yaitu</a:t>
          </a:r>
          <a:r>
            <a:rPr lang="en-US" dirty="0" smtClean="0"/>
            <a:t> Al-Qur’an &amp; </a:t>
          </a:r>
          <a:r>
            <a:rPr lang="en-US" dirty="0" err="1" smtClean="0"/>
            <a:t>hadis</a:t>
          </a:r>
          <a:r>
            <a:rPr lang="en-US" dirty="0" smtClean="0"/>
            <a:t>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literatur</a:t>
          </a:r>
          <a:r>
            <a:rPr lang="en-US" dirty="0" smtClean="0"/>
            <a:t> Islam </a:t>
          </a:r>
          <a:r>
            <a:rPr lang="en-US" dirty="0" err="1" smtClean="0"/>
            <a:t>lainnya</a:t>
          </a:r>
          <a:r>
            <a:rPr lang="en-US" dirty="0" smtClean="0"/>
            <a:t>.</a:t>
          </a:r>
          <a:endParaRPr lang="id-ID" dirty="0"/>
        </a:p>
      </dgm:t>
    </dgm:pt>
    <dgm:pt modelId="{33399909-3682-4D1F-9B7C-5C0B59AA867D}" type="parTrans" cxnId="{26E6617B-DD7D-4AEA-8618-078DA1387777}">
      <dgm:prSet/>
      <dgm:spPr/>
      <dgm:t>
        <a:bodyPr/>
        <a:lstStyle/>
        <a:p>
          <a:endParaRPr lang="en-US"/>
        </a:p>
      </dgm:t>
    </dgm:pt>
    <dgm:pt modelId="{31B4E8CF-7DE8-4702-B5F8-5937B391F88F}" type="sibTrans" cxnId="{26E6617B-DD7D-4AEA-8618-078DA1387777}">
      <dgm:prSet/>
      <dgm:spPr/>
      <dgm:t>
        <a:bodyPr/>
        <a:lstStyle/>
        <a:p>
          <a:endParaRPr lang="en-US"/>
        </a:p>
      </dgm:t>
    </dgm:pt>
    <dgm:pt modelId="{DECC0DEB-E526-411E-B2E7-793469B72606}">
      <dgm:prSet phldrT="[Text]" custT="1"/>
      <dgm:spPr/>
      <dgm:t>
        <a:bodyPr/>
        <a:lstStyle/>
        <a:p>
          <a:r>
            <a:rPr lang="id-ID" sz="1800" dirty="0" smtClean="0"/>
            <a:t>berperilaku sesuai sumber aslinya (</a:t>
          </a:r>
          <a:r>
            <a:rPr lang="en-US" sz="1800" dirty="0" smtClean="0"/>
            <a:t>Al-Qur’an &amp; </a:t>
          </a:r>
          <a:r>
            <a:rPr lang="en-US" sz="1800" dirty="0" err="1" smtClean="0"/>
            <a:t>hadis</a:t>
          </a:r>
          <a:r>
            <a:rPr lang="id-ID" sz="1200" dirty="0" smtClean="0"/>
            <a:t>)</a:t>
          </a:r>
          <a:endParaRPr lang="id-ID" sz="1200" dirty="0"/>
        </a:p>
      </dgm:t>
    </dgm:pt>
    <dgm:pt modelId="{0716E6F2-9F31-4C9E-A141-FF3712AC4DE5}" type="parTrans" cxnId="{51324F6F-ADF9-4D6A-8135-0B6A29BF039A}">
      <dgm:prSet/>
      <dgm:spPr/>
      <dgm:t>
        <a:bodyPr/>
        <a:lstStyle/>
        <a:p>
          <a:endParaRPr lang="en-US"/>
        </a:p>
      </dgm:t>
    </dgm:pt>
    <dgm:pt modelId="{6DA944F9-D4CB-4D81-A9EE-94E7D4E3C312}" type="sibTrans" cxnId="{51324F6F-ADF9-4D6A-8135-0B6A29BF039A}">
      <dgm:prSet/>
      <dgm:spPr/>
      <dgm:t>
        <a:bodyPr/>
        <a:lstStyle/>
        <a:p>
          <a:endParaRPr lang="en-US"/>
        </a:p>
      </dgm:t>
    </dgm:pt>
    <dgm:pt modelId="{BD7E6131-57E8-427A-9755-8F1CAF7D461B}">
      <dgm:prSet phldrT="[Text]" custT="1"/>
      <dgm:spPr/>
      <dgm:t>
        <a:bodyPr/>
        <a:lstStyle/>
        <a:p>
          <a:r>
            <a:rPr lang="en-US" sz="2000" dirty="0" err="1" smtClean="0"/>
            <a:t>terampil</a:t>
          </a:r>
          <a:r>
            <a:rPr lang="en-US" sz="2000" dirty="0" smtClean="0"/>
            <a:t>  </a:t>
          </a:r>
          <a:r>
            <a:rPr lang="en-US" sz="2000" dirty="0" err="1" smtClean="0"/>
            <a:t>mengamalkan</a:t>
          </a:r>
          <a:r>
            <a:rPr lang="en-US" sz="2000" dirty="0" smtClean="0"/>
            <a:t> </a:t>
          </a:r>
          <a:r>
            <a:rPr lang="en-US" sz="2000" dirty="0" err="1" smtClean="0"/>
            <a:t>peribadatan</a:t>
          </a:r>
          <a:r>
            <a:rPr lang="en-US" sz="2000" dirty="0" smtClean="0"/>
            <a:t> </a:t>
          </a:r>
          <a:r>
            <a:rPr lang="en-US" sz="2000" dirty="0" err="1" smtClean="0"/>
            <a:t>ajaran</a:t>
          </a:r>
          <a:r>
            <a:rPr lang="en-US" sz="2000" dirty="0" smtClean="0"/>
            <a:t> Islam</a:t>
          </a:r>
          <a:r>
            <a:rPr lang="id-ID" sz="1400" dirty="0" smtClean="0"/>
            <a:t>.</a:t>
          </a:r>
          <a:endParaRPr lang="id-ID" sz="1400" dirty="0"/>
        </a:p>
      </dgm:t>
    </dgm:pt>
    <dgm:pt modelId="{DD77F6B6-D56B-4A7D-B829-60CC36F2E103}" type="parTrans" cxnId="{4508BE9D-001C-4C40-B219-23847A65FAC0}">
      <dgm:prSet/>
      <dgm:spPr/>
      <dgm:t>
        <a:bodyPr/>
        <a:lstStyle/>
        <a:p>
          <a:endParaRPr lang="en-US"/>
        </a:p>
      </dgm:t>
    </dgm:pt>
    <dgm:pt modelId="{D345EEB8-BBD7-40D7-B6B9-CD96030DEF0D}" type="sibTrans" cxnId="{4508BE9D-001C-4C40-B219-23847A65FAC0}">
      <dgm:prSet/>
      <dgm:spPr/>
      <dgm:t>
        <a:bodyPr/>
        <a:lstStyle/>
        <a:p>
          <a:endParaRPr lang="en-US"/>
        </a:p>
      </dgm:t>
    </dgm:pt>
    <dgm:pt modelId="{42A67126-03CC-4D90-B5FC-B240E23B5C4B}" type="pres">
      <dgm:prSet presAssocID="{C31F54FD-1B47-4C7D-A639-538C7946A5B2}" presName="Name0" presStyleCnt="0">
        <dgm:presLayoutVars>
          <dgm:dir/>
          <dgm:resizeHandles val="exact"/>
        </dgm:presLayoutVars>
      </dgm:prSet>
      <dgm:spPr/>
    </dgm:pt>
    <dgm:pt modelId="{AC45DAA9-74D9-4F24-87DF-609D99291D88}" type="pres">
      <dgm:prSet presAssocID="{C31F54FD-1B47-4C7D-A639-538C7946A5B2}" presName="fgShape" presStyleLbl="fgShp" presStyleIdx="0" presStyleCnt="1" custLinFactNeighborY="36505"/>
      <dgm:spPr/>
    </dgm:pt>
    <dgm:pt modelId="{93403D44-1D27-4F5D-9CC2-9CC6D59A10C2}" type="pres">
      <dgm:prSet presAssocID="{C31F54FD-1B47-4C7D-A639-538C7946A5B2}" presName="linComp" presStyleCnt="0"/>
      <dgm:spPr/>
    </dgm:pt>
    <dgm:pt modelId="{84C5E66C-69D9-452C-AC10-DCC4A6B5EC43}" type="pres">
      <dgm:prSet presAssocID="{357C4098-6D48-4AF6-8702-D9B2F3F6F850}" presName="compNode" presStyleCnt="0"/>
      <dgm:spPr/>
    </dgm:pt>
    <dgm:pt modelId="{0ECAD1AF-AA03-4C73-B370-049267E20D69}" type="pres">
      <dgm:prSet presAssocID="{357C4098-6D48-4AF6-8702-D9B2F3F6F850}" presName="bkgdShape" presStyleLbl="node1" presStyleIdx="0" presStyleCnt="3" custLinFactNeighborX="1499" custLinFactNeighborY="-1748"/>
      <dgm:spPr/>
      <dgm:t>
        <a:bodyPr/>
        <a:lstStyle/>
        <a:p>
          <a:endParaRPr lang="id-ID"/>
        </a:p>
      </dgm:t>
    </dgm:pt>
    <dgm:pt modelId="{51B95074-A93B-4A56-B165-5C16F52A5A42}" type="pres">
      <dgm:prSet presAssocID="{357C4098-6D48-4AF6-8702-D9B2F3F6F850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8AE3572-9E64-4D32-A84F-BFC28442B3B2}" type="pres">
      <dgm:prSet presAssocID="{357C4098-6D48-4AF6-8702-D9B2F3F6F850}" presName="invisiNode" presStyleLbl="node1" presStyleIdx="0" presStyleCnt="3"/>
      <dgm:spPr/>
    </dgm:pt>
    <dgm:pt modelId="{A3C3641C-15D5-4C65-9959-38D60BF77FAD}" type="pres">
      <dgm:prSet presAssocID="{357C4098-6D48-4AF6-8702-D9B2F3F6F850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</dgm:pt>
    <dgm:pt modelId="{22B3E0B9-CE65-4F2B-B2FC-63DBA5F3DF2E}" type="pres">
      <dgm:prSet presAssocID="{31B4E8CF-7DE8-4702-B5F8-5937B391F88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AB9CF26-5E42-421B-B746-7EFD1A696B7B}" type="pres">
      <dgm:prSet presAssocID="{DECC0DEB-E526-411E-B2E7-793469B72606}" presName="compNode" presStyleCnt="0"/>
      <dgm:spPr/>
    </dgm:pt>
    <dgm:pt modelId="{026614EC-8561-42B3-A35B-94A2AD4C9526}" type="pres">
      <dgm:prSet presAssocID="{DECC0DEB-E526-411E-B2E7-793469B72606}" presName="bkgdShape" presStyleLbl="node1" presStyleIdx="1" presStyleCnt="3" custLinFactNeighborX="-1501" custLinFactNeighborY="273"/>
      <dgm:spPr/>
      <dgm:t>
        <a:bodyPr/>
        <a:lstStyle/>
        <a:p>
          <a:endParaRPr lang="id-ID"/>
        </a:p>
      </dgm:t>
    </dgm:pt>
    <dgm:pt modelId="{25D85703-29B0-4309-8A13-F1F496B99345}" type="pres">
      <dgm:prSet presAssocID="{DECC0DEB-E526-411E-B2E7-793469B72606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216772F-D2F9-4254-B26B-B4AF05B43075}" type="pres">
      <dgm:prSet presAssocID="{DECC0DEB-E526-411E-B2E7-793469B72606}" presName="invisiNode" presStyleLbl="node1" presStyleIdx="1" presStyleCnt="3"/>
      <dgm:spPr/>
    </dgm:pt>
    <dgm:pt modelId="{B00ED307-55F9-4C45-ABE5-397F6E4CAB21}" type="pres">
      <dgm:prSet presAssocID="{DECC0DEB-E526-411E-B2E7-793469B72606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</dgm:spPr>
    </dgm:pt>
    <dgm:pt modelId="{CA8EB44C-3B42-4135-8447-9455CE074F58}" type="pres">
      <dgm:prSet presAssocID="{6DA944F9-D4CB-4D81-A9EE-94E7D4E3C312}" presName="sibTrans" presStyleLbl="sibTrans2D1" presStyleIdx="0" presStyleCnt="0"/>
      <dgm:spPr/>
      <dgm:t>
        <a:bodyPr/>
        <a:lstStyle/>
        <a:p>
          <a:endParaRPr lang="en-US"/>
        </a:p>
      </dgm:t>
    </dgm:pt>
    <dgm:pt modelId="{AFDAE24B-86CE-4758-A247-B792085B2597}" type="pres">
      <dgm:prSet presAssocID="{BD7E6131-57E8-427A-9755-8F1CAF7D461B}" presName="compNode" presStyleCnt="0"/>
      <dgm:spPr/>
    </dgm:pt>
    <dgm:pt modelId="{12167735-1A0C-4777-A4D5-AD9D20A9D2F0}" type="pres">
      <dgm:prSet presAssocID="{BD7E6131-57E8-427A-9755-8F1CAF7D461B}" presName="bkgdShape" presStyleLbl="node1" presStyleIdx="2" presStyleCnt="3" custLinFactNeighborX="3639" custLinFactNeighborY="10031"/>
      <dgm:spPr/>
      <dgm:t>
        <a:bodyPr/>
        <a:lstStyle/>
        <a:p>
          <a:endParaRPr lang="id-ID"/>
        </a:p>
      </dgm:t>
    </dgm:pt>
    <dgm:pt modelId="{6644518F-4106-413F-B691-B378B0285E10}" type="pres">
      <dgm:prSet presAssocID="{BD7E6131-57E8-427A-9755-8F1CAF7D461B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DA88BDD-CF45-4727-B752-9BA0EEA9940D}" type="pres">
      <dgm:prSet presAssocID="{BD7E6131-57E8-427A-9755-8F1CAF7D461B}" presName="invisiNode" presStyleLbl="node1" presStyleIdx="2" presStyleCnt="3"/>
      <dgm:spPr/>
    </dgm:pt>
    <dgm:pt modelId="{E85F3F90-6022-4AB4-947C-2B786F3086A5}" type="pres">
      <dgm:prSet presAssocID="{BD7E6131-57E8-427A-9755-8F1CAF7D461B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</dgm:ptLst>
  <dgm:cxnLst>
    <dgm:cxn modelId="{CCF4B87C-B9B7-418E-AB3A-FA5CF98F6715}" type="presOf" srcId="{357C4098-6D48-4AF6-8702-D9B2F3F6F850}" destId="{0ECAD1AF-AA03-4C73-B370-049267E20D69}" srcOrd="0" destOrd="0" presId="urn:microsoft.com/office/officeart/2005/8/layout/hList7#1"/>
    <dgm:cxn modelId="{436BC0C5-7501-4BB6-B69B-96EA2EBFAF53}" type="presOf" srcId="{6DA944F9-D4CB-4D81-A9EE-94E7D4E3C312}" destId="{CA8EB44C-3B42-4135-8447-9455CE074F58}" srcOrd="0" destOrd="0" presId="urn:microsoft.com/office/officeart/2005/8/layout/hList7#1"/>
    <dgm:cxn modelId="{3B9A3A9B-2463-4D3B-97B7-C11DBE666905}" type="presOf" srcId="{BD7E6131-57E8-427A-9755-8F1CAF7D461B}" destId="{12167735-1A0C-4777-A4D5-AD9D20A9D2F0}" srcOrd="0" destOrd="0" presId="urn:microsoft.com/office/officeart/2005/8/layout/hList7#1"/>
    <dgm:cxn modelId="{EFE3BF1E-37F0-4E5B-93F2-7D41555416B9}" type="presOf" srcId="{357C4098-6D48-4AF6-8702-D9B2F3F6F850}" destId="{51B95074-A93B-4A56-B165-5C16F52A5A42}" srcOrd="1" destOrd="0" presId="urn:microsoft.com/office/officeart/2005/8/layout/hList7#1"/>
    <dgm:cxn modelId="{51324F6F-ADF9-4D6A-8135-0B6A29BF039A}" srcId="{C31F54FD-1B47-4C7D-A639-538C7946A5B2}" destId="{DECC0DEB-E526-411E-B2E7-793469B72606}" srcOrd="1" destOrd="0" parTransId="{0716E6F2-9F31-4C9E-A141-FF3712AC4DE5}" sibTransId="{6DA944F9-D4CB-4D81-A9EE-94E7D4E3C312}"/>
    <dgm:cxn modelId="{B389654F-15A9-42AB-844D-B986490662D3}" type="presOf" srcId="{C31F54FD-1B47-4C7D-A639-538C7946A5B2}" destId="{42A67126-03CC-4D90-B5FC-B240E23B5C4B}" srcOrd="0" destOrd="0" presId="urn:microsoft.com/office/officeart/2005/8/layout/hList7#1"/>
    <dgm:cxn modelId="{0363045E-DDB9-4DBB-BC12-1B175C049A3C}" type="presOf" srcId="{DECC0DEB-E526-411E-B2E7-793469B72606}" destId="{026614EC-8561-42B3-A35B-94A2AD4C9526}" srcOrd="0" destOrd="0" presId="urn:microsoft.com/office/officeart/2005/8/layout/hList7#1"/>
    <dgm:cxn modelId="{26E6617B-DD7D-4AEA-8618-078DA1387777}" srcId="{C31F54FD-1B47-4C7D-A639-538C7946A5B2}" destId="{357C4098-6D48-4AF6-8702-D9B2F3F6F850}" srcOrd="0" destOrd="0" parTransId="{33399909-3682-4D1F-9B7C-5C0B59AA867D}" sibTransId="{31B4E8CF-7DE8-4702-B5F8-5937B391F88F}"/>
    <dgm:cxn modelId="{4508BE9D-001C-4C40-B219-23847A65FAC0}" srcId="{C31F54FD-1B47-4C7D-A639-538C7946A5B2}" destId="{BD7E6131-57E8-427A-9755-8F1CAF7D461B}" srcOrd="2" destOrd="0" parTransId="{DD77F6B6-D56B-4A7D-B829-60CC36F2E103}" sibTransId="{D345EEB8-BBD7-40D7-B6B9-CD96030DEF0D}"/>
    <dgm:cxn modelId="{0189DE99-6963-4CC4-892A-E18D07576530}" type="presOf" srcId="{DECC0DEB-E526-411E-B2E7-793469B72606}" destId="{25D85703-29B0-4309-8A13-F1F496B99345}" srcOrd="1" destOrd="0" presId="urn:microsoft.com/office/officeart/2005/8/layout/hList7#1"/>
    <dgm:cxn modelId="{7B466A5C-A5E3-4564-8DBA-B8D56CF1EED3}" type="presOf" srcId="{BD7E6131-57E8-427A-9755-8F1CAF7D461B}" destId="{6644518F-4106-413F-B691-B378B0285E10}" srcOrd="1" destOrd="0" presId="urn:microsoft.com/office/officeart/2005/8/layout/hList7#1"/>
    <dgm:cxn modelId="{DF0615FB-6D95-46B1-9677-A6AAD0CC4373}" type="presOf" srcId="{31B4E8CF-7DE8-4702-B5F8-5937B391F88F}" destId="{22B3E0B9-CE65-4F2B-B2FC-63DBA5F3DF2E}" srcOrd="0" destOrd="0" presId="urn:microsoft.com/office/officeart/2005/8/layout/hList7#1"/>
    <dgm:cxn modelId="{5523D11C-F9A4-48D4-BC97-32679FE62F0D}" type="presParOf" srcId="{42A67126-03CC-4D90-B5FC-B240E23B5C4B}" destId="{AC45DAA9-74D9-4F24-87DF-609D99291D88}" srcOrd="0" destOrd="0" presId="urn:microsoft.com/office/officeart/2005/8/layout/hList7#1"/>
    <dgm:cxn modelId="{FCB33555-98D3-44B0-B52D-60F1812B8B8A}" type="presParOf" srcId="{42A67126-03CC-4D90-B5FC-B240E23B5C4B}" destId="{93403D44-1D27-4F5D-9CC2-9CC6D59A10C2}" srcOrd="1" destOrd="0" presId="urn:microsoft.com/office/officeart/2005/8/layout/hList7#1"/>
    <dgm:cxn modelId="{3AFC2E01-AA3A-45BB-B7DC-61D4DC6C680B}" type="presParOf" srcId="{93403D44-1D27-4F5D-9CC2-9CC6D59A10C2}" destId="{84C5E66C-69D9-452C-AC10-DCC4A6B5EC43}" srcOrd="0" destOrd="0" presId="urn:microsoft.com/office/officeart/2005/8/layout/hList7#1"/>
    <dgm:cxn modelId="{52529861-44B9-44FC-B05A-43BFD7ABBCD2}" type="presParOf" srcId="{84C5E66C-69D9-452C-AC10-DCC4A6B5EC43}" destId="{0ECAD1AF-AA03-4C73-B370-049267E20D69}" srcOrd="0" destOrd="0" presId="urn:microsoft.com/office/officeart/2005/8/layout/hList7#1"/>
    <dgm:cxn modelId="{67313A84-39FA-4F07-9166-162B37899D5A}" type="presParOf" srcId="{84C5E66C-69D9-452C-AC10-DCC4A6B5EC43}" destId="{51B95074-A93B-4A56-B165-5C16F52A5A42}" srcOrd="1" destOrd="0" presId="urn:microsoft.com/office/officeart/2005/8/layout/hList7#1"/>
    <dgm:cxn modelId="{DFC1C2FD-6CE8-4FB6-A3B7-BC6E80DAEF38}" type="presParOf" srcId="{84C5E66C-69D9-452C-AC10-DCC4A6B5EC43}" destId="{18AE3572-9E64-4D32-A84F-BFC28442B3B2}" srcOrd="2" destOrd="0" presId="urn:microsoft.com/office/officeart/2005/8/layout/hList7#1"/>
    <dgm:cxn modelId="{35D402C4-0C73-42E1-9CE2-34565C602503}" type="presParOf" srcId="{84C5E66C-69D9-452C-AC10-DCC4A6B5EC43}" destId="{A3C3641C-15D5-4C65-9959-38D60BF77FAD}" srcOrd="3" destOrd="0" presId="urn:microsoft.com/office/officeart/2005/8/layout/hList7#1"/>
    <dgm:cxn modelId="{AD7B5CE2-D42E-4B9D-9824-7834642A46E1}" type="presParOf" srcId="{93403D44-1D27-4F5D-9CC2-9CC6D59A10C2}" destId="{22B3E0B9-CE65-4F2B-B2FC-63DBA5F3DF2E}" srcOrd="1" destOrd="0" presId="urn:microsoft.com/office/officeart/2005/8/layout/hList7#1"/>
    <dgm:cxn modelId="{87BA9FB0-90C7-4B61-9F18-A64C340135E5}" type="presParOf" srcId="{93403D44-1D27-4F5D-9CC2-9CC6D59A10C2}" destId="{9AB9CF26-5E42-421B-B746-7EFD1A696B7B}" srcOrd="2" destOrd="0" presId="urn:microsoft.com/office/officeart/2005/8/layout/hList7#1"/>
    <dgm:cxn modelId="{6B0FFE39-5790-40C7-9201-61CC84E0D201}" type="presParOf" srcId="{9AB9CF26-5E42-421B-B746-7EFD1A696B7B}" destId="{026614EC-8561-42B3-A35B-94A2AD4C9526}" srcOrd="0" destOrd="0" presId="urn:microsoft.com/office/officeart/2005/8/layout/hList7#1"/>
    <dgm:cxn modelId="{CAE6A155-17E9-4235-A396-4C2E22DBFA1A}" type="presParOf" srcId="{9AB9CF26-5E42-421B-B746-7EFD1A696B7B}" destId="{25D85703-29B0-4309-8A13-F1F496B99345}" srcOrd="1" destOrd="0" presId="urn:microsoft.com/office/officeart/2005/8/layout/hList7#1"/>
    <dgm:cxn modelId="{9022975E-8D12-4C11-B5D7-9BC2810182C4}" type="presParOf" srcId="{9AB9CF26-5E42-421B-B746-7EFD1A696B7B}" destId="{0216772F-D2F9-4254-B26B-B4AF05B43075}" srcOrd="2" destOrd="0" presId="urn:microsoft.com/office/officeart/2005/8/layout/hList7#1"/>
    <dgm:cxn modelId="{986879AA-F68F-411D-909F-AA93FD0E3F70}" type="presParOf" srcId="{9AB9CF26-5E42-421B-B746-7EFD1A696B7B}" destId="{B00ED307-55F9-4C45-ABE5-397F6E4CAB21}" srcOrd="3" destOrd="0" presId="urn:microsoft.com/office/officeart/2005/8/layout/hList7#1"/>
    <dgm:cxn modelId="{D5D7376E-C18E-4ABC-8C3D-CD47CABAF3E4}" type="presParOf" srcId="{93403D44-1D27-4F5D-9CC2-9CC6D59A10C2}" destId="{CA8EB44C-3B42-4135-8447-9455CE074F58}" srcOrd="3" destOrd="0" presId="urn:microsoft.com/office/officeart/2005/8/layout/hList7#1"/>
    <dgm:cxn modelId="{69CDCB22-562F-4D72-A619-D45C3814FD6D}" type="presParOf" srcId="{93403D44-1D27-4F5D-9CC2-9CC6D59A10C2}" destId="{AFDAE24B-86CE-4758-A247-B792085B2597}" srcOrd="4" destOrd="0" presId="urn:microsoft.com/office/officeart/2005/8/layout/hList7#1"/>
    <dgm:cxn modelId="{24273340-533B-43DD-A9FE-B60A8BB3F1E2}" type="presParOf" srcId="{AFDAE24B-86CE-4758-A247-B792085B2597}" destId="{12167735-1A0C-4777-A4D5-AD9D20A9D2F0}" srcOrd="0" destOrd="0" presId="urn:microsoft.com/office/officeart/2005/8/layout/hList7#1"/>
    <dgm:cxn modelId="{7A1BA653-8542-4E8E-A20C-52C92E0649B1}" type="presParOf" srcId="{AFDAE24B-86CE-4758-A247-B792085B2597}" destId="{6644518F-4106-413F-B691-B378B0285E10}" srcOrd="1" destOrd="0" presId="urn:microsoft.com/office/officeart/2005/8/layout/hList7#1"/>
    <dgm:cxn modelId="{948E88AF-1A71-4A80-89E0-AF9E40EB5C95}" type="presParOf" srcId="{AFDAE24B-86CE-4758-A247-B792085B2597}" destId="{3DA88BDD-CF45-4727-B752-9BA0EEA9940D}" srcOrd="2" destOrd="0" presId="urn:microsoft.com/office/officeart/2005/8/layout/hList7#1"/>
    <dgm:cxn modelId="{61642A60-2908-4912-8747-3EBCD56032E5}" type="presParOf" srcId="{AFDAE24B-86CE-4758-A247-B792085B2597}" destId="{E85F3F90-6022-4AB4-947C-2B786F3086A5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6BBF83-32A7-444F-A98A-C055B03816FD}" type="doc">
      <dgm:prSet loTypeId="urn:microsoft.com/office/officeart/2005/8/layout/cycle2" loCatId="cycle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id-ID"/>
        </a:p>
      </dgm:t>
    </dgm:pt>
    <dgm:pt modelId="{518972F1-2CF4-496E-B7A6-27E5858ED0AA}">
      <dgm:prSet phldrT="[Text]"/>
      <dgm:spPr/>
      <dgm:t>
        <a:bodyPr/>
        <a:lstStyle/>
        <a:p>
          <a:r>
            <a:rPr lang="id-ID" b="1" dirty="0" smtClean="0"/>
            <a:t>TILAWAH</a:t>
          </a:r>
        </a:p>
        <a:p>
          <a:r>
            <a:rPr lang="id-ID" b="1" dirty="0" smtClean="0"/>
            <a:t>15MENIT</a:t>
          </a:r>
          <a:endParaRPr lang="id-ID" b="1" dirty="0"/>
        </a:p>
      </dgm:t>
    </dgm:pt>
    <dgm:pt modelId="{BE09E9E0-9F75-416E-82B5-449F46B5116A}" type="parTrans" cxnId="{313BB23C-63BB-46E1-8301-694B92224E31}">
      <dgm:prSet/>
      <dgm:spPr/>
      <dgm:t>
        <a:bodyPr/>
        <a:lstStyle/>
        <a:p>
          <a:endParaRPr lang="id-ID"/>
        </a:p>
      </dgm:t>
    </dgm:pt>
    <dgm:pt modelId="{8913723B-E3F5-4338-BE67-A2642C828EDF}" type="sibTrans" cxnId="{313BB23C-63BB-46E1-8301-694B92224E31}">
      <dgm:prSet/>
      <dgm:spPr/>
      <dgm:t>
        <a:bodyPr/>
        <a:lstStyle/>
        <a:p>
          <a:endParaRPr lang="id-ID"/>
        </a:p>
      </dgm:t>
    </dgm:pt>
    <dgm:pt modelId="{0EDD50C7-3488-40B6-8C60-85DD5612647B}">
      <dgm:prSet phldrT="[Text]"/>
      <dgm:spPr/>
      <dgm:t>
        <a:bodyPr/>
        <a:lstStyle/>
        <a:p>
          <a:r>
            <a:rPr lang="id-ID" b="1" dirty="0" smtClean="0"/>
            <a:t>TA’LIM</a:t>
          </a:r>
        </a:p>
        <a:p>
          <a:r>
            <a:rPr lang="id-ID" b="1" dirty="0" smtClean="0"/>
            <a:t>25 MENIT</a:t>
          </a:r>
          <a:endParaRPr lang="id-ID" b="1" dirty="0"/>
        </a:p>
      </dgm:t>
    </dgm:pt>
    <dgm:pt modelId="{7D3B24ED-369F-419C-81C7-BCF374D16350}" type="parTrans" cxnId="{41FDA0DD-E242-4545-A9A1-9A06C3D32317}">
      <dgm:prSet/>
      <dgm:spPr/>
      <dgm:t>
        <a:bodyPr/>
        <a:lstStyle/>
        <a:p>
          <a:endParaRPr lang="id-ID"/>
        </a:p>
      </dgm:t>
    </dgm:pt>
    <dgm:pt modelId="{9F4FB9E7-AA64-4D32-A06F-BC338B5BE49B}" type="sibTrans" cxnId="{41FDA0DD-E242-4545-A9A1-9A06C3D32317}">
      <dgm:prSet/>
      <dgm:spPr/>
      <dgm:t>
        <a:bodyPr/>
        <a:lstStyle/>
        <a:p>
          <a:endParaRPr lang="id-ID"/>
        </a:p>
      </dgm:t>
    </dgm:pt>
    <dgm:pt modelId="{6D2D5364-88B0-40A6-A9E6-B710289FCC6D}">
      <dgm:prSet phldrT="[Text]"/>
      <dgm:spPr/>
      <dgm:t>
        <a:bodyPr/>
        <a:lstStyle/>
        <a:p>
          <a:r>
            <a:rPr lang="id-ID" b="1" dirty="0" smtClean="0"/>
            <a:t>DISKUSI</a:t>
          </a:r>
        </a:p>
        <a:p>
          <a:r>
            <a:rPr lang="id-ID" b="1" dirty="0" smtClean="0"/>
            <a:t>45MENIT</a:t>
          </a:r>
        </a:p>
        <a:p>
          <a:endParaRPr lang="id-ID" dirty="0"/>
        </a:p>
      </dgm:t>
    </dgm:pt>
    <dgm:pt modelId="{5441C0BA-A191-4C29-BBC4-627E31FD75B0}" type="parTrans" cxnId="{AB3AE5F8-9442-46A1-919C-423F9BE7A74A}">
      <dgm:prSet/>
      <dgm:spPr/>
      <dgm:t>
        <a:bodyPr/>
        <a:lstStyle/>
        <a:p>
          <a:endParaRPr lang="id-ID"/>
        </a:p>
      </dgm:t>
    </dgm:pt>
    <dgm:pt modelId="{01271D2F-D3FF-4783-AA18-E06A8EF290D5}" type="sibTrans" cxnId="{AB3AE5F8-9442-46A1-919C-423F9BE7A74A}">
      <dgm:prSet/>
      <dgm:spPr/>
      <dgm:t>
        <a:bodyPr/>
        <a:lstStyle/>
        <a:p>
          <a:endParaRPr lang="id-ID"/>
        </a:p>
      </dgm:t>
    </dgm:pt>
    <dgm:pt modelId="{21A9071C-88F1-492C-AA85-69A91E7A559A}">
      <dgm:prSet phldrT="[Text]" custT="1"/>
      <dgm:spPr/>
      <dgm:t>
        <a:bodyPr/>
        <a:lstStyle/>
        <a:p>
          <a:r>
            <a:rPr lang="id-ID" sz="1050" b="1" dirty="0" smtClean="0"/>
            <a:t>PENARIKN</a:t>
          </a:r>
          <a:endParaRPr lang="id-ID" sz="1100" b="1" dirty="0" smtClean="0"/>
        </a:p>
        <a:p>
          <a:r>
            <a:rPr lang="id-ID" sz="800" b="1" dirty="0" smtClean="0"/>
            <a:t>KESIMPULAN</a:t>
          </a:r>
          <a:endParaRPr lang="id-ID" sz="1100" b="1" dirty="0"/>
        </a:p>
      </dgm:t>
    </dgm:pt>
    <dgm:pt modelId="{5CFFC31A-357A-4214-85BD-835FC36420AA}" type="parTrans" cxnId="{F6B11372-B08B-43D8-9B15-B5A3E4BC8751}">
      <dgm:prSet/>
      <dgm:spPr/>
      <dgm:t>
        <a:bodyPr/>
        <a:lstStyle/>
        <a:p>
          <a:endParaRPr lang="id-ID"/>
        </a:p>
      </dgm:t>
    </dgm:pt>
    <dgm:pt modelId="{8FE7AD87-8B59-4938-8095-7DE0D4616FA2}" type="sibTrans" cxnId="{F6B11372-B08B-43D8-9B15-B5A3E4BC8751}">
      <dgm:prSet/>
      <dgm:spPr/>
      <dgm:t>
        <a:bodyPr/>
        <a:lstStyle/>
        <a:p>
          <a:endParaRPr lang="id-ID"/>
        </a:p>
      </dgm:t>
    </dgm:pt>
    <dgm:pt modelId="{256B2C9B-91F2-439A-BF0D-9A47FE32E2AF}">
      <dgm:prSet phldrT="[Text]" custT="1"/>
      <dgm:spPr/>
      <dgm:t>
        <a:bodyPr/>
        <a:lstStyle/>
        <a:p>
          <a:r>
            <a:rPr lang="id-ID" sz="1400" b="1" dirty="0" smtClean="0"/>
            <a:t>EVALUASI</a:t>
          </a:r>
          <a:endParaRPr lang="id-ID" sz="1800" b="1" dirty="0"/>
        </a:p>
      </dgm:t>
    </dgm:pt>
    <dgm:pt modelId="{2090115A-29F1-4E65-BBF3-E983B31FE379}" type="parTrans" cxnId="{78B0823D-5982-46A0-A706-B4DD6945257B}">
      <dgm:prSet/>
      <dgm:spPr/>
      <dgm:t>
        <a:bodyPr/>
        <a:lstStyle/>
        <a:p>
          <a:endParaRPr lang="id-ID"/>
        </a:p>
      </dgm:t>
    </dgm:pt>
    <dgm:pt modelId="{451B06AE-1984-45E0-A389-73907102340A}" type="sibTrans" cxnId="{78B0823D-5982-46A0-A706-B4DD6945257B}">
      <dgm:prSet/>
      <dgm:spPr/>
      <dgm:t>
        <a:bodyPr/>
        <a:lstStyle/>
        <a:p>
          <a:endParaRPr lang="id-ID"/>
        </a:p>
      </dgm:t>
    </dgm:pt>
    <dgm:pt modelId="{957C1C65-8A11-4BAC-9C01-FD94F7C0AF67}" type="pres">
      <dgm:prSet presAssocID="{F36BBF83-32A7-444F-A98A-C055B03816F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F652E42-23C4-4B87-ABFD-BA56EF3ED26C}" type="pres">
      <dgm:prSet presAssocID="{518972F1-2CF4-496E-B7A6-27E5858ED0A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ECCB3AC-3054-4ED5-BBE9-F9F4F078D593}" type="pres">
      <dgm:prSet presAssocID="{8913723B-E3F5-4338-BE67-A2642C828EDF}" presName="sibTrans" presStyleLbl="sibTrans2D1" presStyleIdx="0" presStyleCnt="5"/>
      <dgm:spPr/>
      <dgm:t>
        <a:bodyPr/>
        <a:lstStyle/>
        <a:p>
          <a:endParaRPr lang="id-ID"/>
        </a:p>
      </dgm:t>
    </dgm:pt>
    <dgm:pt modelId="{31B7ECA8-891B-45F9-8595-FBA1E3275A2D}" type="pres">
      <dgm:prSet presAssocID="{8913723B-E3F5-4338-BE67-A2642C828EDF}" presName="connectorText" presStyleLbl="sibTrans2D1" presStyleIdx="0" presStyleCnt="5"/>
      <dgm:spPr/>
      <dgm:t>
        <a:bodyPr/>
        <a:lstStyle/>
        <a:p>
          <a:endParaRPr lang="id-ID"/>
        </a:p>
      </dgm:t>
    </dgm:pt>
    <dgm:pt modelId="{29FA3AF5-FC8E-4F80-8D77-03E49ACF72EE}" type="pres">
      <dgm:prSet presAssocID="{0EDD50C7-3488-40B6-8C60-85DD5612647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0EB276D-A943-4D7C-A9BB-4DA2C0A949E5}" type="pres">
      <dgm:prSet presAssocID="{9F4FB9E7-AA64-4D32-A06F-BC338B5BE49B}" presName="sibTrans" presStyleLbl="sibTrans2D1" presStyleIdx="1" presStyleCnt="5"/>
      <dgm:spPr/>
      <dgm:t>
        <a:bodyPr/>
        <a:lstStyle/>
        <a:p>
          <a:endParaRPr lang="id-ID"/>
        </a:p>
      </dgm:t>
    </dgm:pt>
    <dgm:pt modelId="{A4682E67-1AE7-43B9-B41E-48828A0E03CF}" type="pres">
      <dgm:prSet presAssocID="{9F4FB9E7-AA64-4D32-A06F-BC338B5BE49B}" presName="connectorText" presStyleLbl="sibTrans2D1" presStyleIdx="1" presStyleCnt="5"/>
      <dgm:spPr/>
      <dgm:t>
        <a:bodyPr/>
        <a:lstStyle/>
        <a:p>
          <a:endParaRPr lang="id-ID"/>
        </a:p>
      </dgm:t>
    </dgm:pt>
    <dgm:pt modelId="{CFC880AC-E15D-4065-B71C-0827A0D12FDA}" type="pres">
      <dgm:prSet presAssocID="{6D2D5364-88B0-40A6-A9E6-B710289FCC6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1960E64-3D28-4967-B5DB-706212090990}" type="pres">
      <dgm:prSet presAssocID="{01271D2F-D3FF-4783-AA18-E06A8EF290D5}" presName="sibTrans" presStyleLbl="sibTrans2D1" presStyleIdx="2" presStyleCnt="5"/>
      <dgm:spPr/>
      <dgm:t>
        <a:bodyPr/>
        <a:lstStyle/>
        <a:p>
          <a:endParaRPr lang="id-ID"/>
        </a:p>
      </dgm:t>
    </dgm:pt>
    <dgm:pt modelId="{205EA0F0-7C4A-4280-B155-DF66675E6E2B}" type="pres">
      <dgm:prSet presAssocID="{01271D2F-D3FF-4783-AA18-E06A8EF290D5}" presName="connectorText" presStyleLbl="sibTrans2D1" presStyleIdx="2" presStyleCnt="5"/>
      <dgm:spPr/>
      <dgm:t>
        <a:bodyPr/>
        <a:lstStyle/>
        <a:p>
          <a:endParaRPr lang="id-ID"/>
        </a:p>
      </dgm:t>
    </dgm:pt>
    <dgm:pt modelId="{0A20591C-8B52-498C-8214-8CF981E3AECC}" type="pres">
      <dgm:prSet presAssocID="{21A9071C-88F1-492C-AA85-69A91E7A55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98034DB-AC56-43A1-9DC1-566542EB7FE9}" type="pres">
      <dgm:prSet presAssocID="{8FE7AD87-8B59-4938-8095-7DE0D4616FA2}" presName="sibTrans" presStyleLbl="sibTrans2D1" presStyleIdx="3" presStyleCnt="5"/>
      <dgm:spPr/>
      <dgm:t>
        <a:bodyPr/>
        <a:lstStyle/>
        <a:p>
          <a:endParaRPr lang="id-ID"/>
        </a:p>
      </dgm:t>
    </dgm:pt>
    <dgm:pt modelId="{7E236199-EBAC-40AE-A065-F5574368DEA1}" type="pres">
      <dgm:prSet presAssocID="{8FE7AD87-8B59-4938-8095-7DE0D4616FA2}" presName="connectorText" presStyleLbl="sibTrans2D1" presStyleIdx="3" presStyleCnt="5"/>
      <dgm:spPr/>
      <dgm:t>
        <a:bodyPr/>
        <a:lstStyle/>
        <a:p>
          <a:endParaRPr lang="id-ID"/>
        </a:p>
      </dgm:t>
    </dgm:pt>
    <dgm:pt modelId="{3E2C7BF1-1958-495F-9F6A-2EF26E7E8A0B}" type="pres">
      <dgm:prSet presAssocID="{256B2C9B-91F2-439A-BF0D-9A47FE32E2A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554F9D5-806A-4975-A860-631D0F6BF66A}" type="pres">
      <dgm:prSet presAssocID="{451B06AE-1984-45E0-A389-73907102340A}" presName="sibTrans" presStyleLbl="sibTrans2D1" presStyleIdx="4" presStyleCnt="5"/>
      <dgm:spPr/>
      <dgm:t>
        <a:bodyPr/>
        <a:lstStyle/>
        <a:p>
          <a:endParaRPr lang="id-ID"/>
        </a:p>
      </dgm:t>
    </dgm:pt>
    <dgm:pt modelId="{EE3E2AFA-D512-4537-92A2-B5A084AF2FAD}" type="pres">
      <dgm:prSet presAssocID="{451B06AE-1984-45E0-A389-73907102340A}" presName="connectorText" presStyleLbl="sibTrans2D1" presStyleIdx="4" presStyleCnt="5"/>
      <dgm:spPr/>
      <dgm:t>
        <a:bodyPr/>
        <a:lstStyle/>
        <a:p>
          <a:endParaRPr lang="id-ID"/>
        </a:p>
      </dgm:t>
    </dgm:pt>
  </dgm:ptLst>
  <dgm:cxnLst>
    <dgm:cxn modelId="{0F2CDFDD-6F60-429D-A01E-4BAB379933FB}" type="presOf" srcId="{8FE7AD87-8B59-4938-8095-7DE0D4616FA2}" destId="{398034DB-AC56-43A1-9DC1-566542EB7FE9}" srcOrd="0" destOrd="0" presId="urn:microsoft.com/office/officeart/2005/8/layout/cycle2"/>
    <dgm:cxn modelId="{41FDA0DD-E242-4545-A9A1-9A06C3D32317}" srcId="{F36BBF83-32A7-444F-A98A-C055B03816FD}" destId="{0EDD50C7-3488-40B6-8C60-85DD5612647B}" srcOrd="1" destOrd="0" parTransId="{7D3B24ED-369F-419C-81C7-BCF374D16350}" sibTransId="{9F4FB9E7-AA64-4D32-A06F-BC338B5BE49B}"/>
    <dgm:cxn modelId="{91A40159-DDBF-40B0-81D5-2702C3DE1C58}" type="presOf" srcId="{518972F1-2CF4-496E-B7A6-27E5858ED0AA}" destId="{BF652E42-23C4-4B87-ABFD-BA56EF3ED26C}" srcOrd="0" destOrd="0" presId="urn:microsoft.com/office/officeart/2005/8/layout/cycle2"/>
    <dgm:cxn modelId="{402C5E6B-6DC8-4946-A2DA-FD17A9A81E97}" type="presOf" srcId="{8913723B-E3F5-4338-BE67-A2642C828EDF}" destId="{BECCB3AC-3054-4ED5-BBE9-F9F4F078D593}" srcOrd="0" destOrd="0" presId="urn:microsoft.com/office/officeart/2005/8/layout/cycle2"/>
    <dgm:cxn modelId="{9F7C3C36-2560-4D05-A1C2-282D123BD57B}" type="presOf" srcId="{01271D2F-D3FF-4783-AA18-E06A8EF290D5}" destId="{81960E64-3D28-4967-B5DB-706212090990}" srcOrd="0" destOrd="0" presId="urn:microsoft.com/office/officeart/2005/8/layout/cycle2"/>
    <dgm:cxn modelId="{78B0823D-5982-46A0-A706-B4DD6945257B}" srcId="{F36BBF83-32A7-444F-A98A-C055B03816FD}" destId="{256B2C9B-91F2-439A-BF0D-9A47FE32E2AF}" srcOrd="4" destOrd="0" parTransId="{2090115A-29F1-4E65-BBF3-E983B31FE379}" sibTransId="{451B06AE-1984-45E0-A389-73907102340A}"/>
    <dgm:cxn modelId="{93FC894B-5EE3-4C0D-B409-9A8B64BC583D}" type="presOf" srcId="{0EDD50C7-3488-40B6-8C60-85DD5612647B}" destId="{29FA3AF5-FC8E-4F80-8D77-03E49ACF72EE}" srcOrd="0" destOrd="0" presId="urn:microsoft.com/office/officeart/2005/8/layout/cycle2"/>
    <dgm:cxn modelId="{F6B11372-B08B-43D8-9B15-B5A3E4BC8751}" srcId="{F36BBF83-32A7-444F-A98A-C055B03816FD}" destId="{21A9071C-88F1-492C-AA85-69A91E7A559A}" srcOrd="3" destOrd="0" parTransId="{5CFFC31A-357A-4214-85BD-835FC36420AA}" sibTransId="{8FE7AD87-8B59-4938-8095-7DE0D4616FA2}"/>
    <dgm:cxn modelId="{313BB23C-63BB-46E1-8301-694B92224E31}" srcId="{F36BBF83-32A7-444F-A98A-C055B03816FD}" destId="{518972F1-2CF4-496E-B7A6-27E5858ED0AA}" srcOrd="0" destOrd="0" parTransId="{BE09E9E0-9F75-416E-82B5-449F46B5116A}" sibTransId="{8913723B-E3F5-4338-BE67-A2642C828EDF}"/>
    <dgm:cxn modelId="{C4A54FB8-728F-457F-9BAA-A501E0A5333D}" type="presOf" srcId="{6D2D5364-88B0-40A6-A9E6-B710289FCC6D}" destId="{CFC880AC-E15D-4065-B71C-0827A0D12FDA}" srcOrd="0" destOrd="0" presId="urn:microsoft.com/office/officeart/2005/8/layout/cycle2"/>
    <dgm:cxn modelId="{1B4E1E9E-20E2-4D3D-B7ED-22105C064ABB}" type="presOf" srcId="{9F4FB9E7-AA64-4D32-A06F-BC338B5BE49B}" destId="{F0EB276D-A943-4D7C-A9BB-4DA2C0A949E5}" srcOrd="0" destOrd="0" presId="urn:microsoft.com/office/officeart/2005/8/layout/cycle2"/>
    <dgm:cxn modelId="{B9C4EA47-4DB3-43A4-8862-61E7979EB06E}" type="presOf" srcId="{F36BBF83-32A7-444F-A98A-C055B03816FD}" destId="{957C1C65-8A11-4BAC-9C01-FD94F7C0AF67}" srcOrd="0" destOrd="0" presId="urn:microsoft.com/office/officeart/2005/8/layout/cycle2"/>
    <dgm:cxn modelId="{F0E6BA40-B5DB-4B84-A433-08AD16EC188D}" type="presOf" srcId="{21A9071C-88F1-492C-AA85-69A91E7A559A}" destId="{0A20591C-8B52-498C-8214-8CF981E3AECC}" srcOrd="0" destOrd="0" presId="urn:microsoft.com/office/officeart/2005/8/layout/cycle2"/>
    <dgm:cxn modelId="{DA4BF3C3-68F5-4C8C-9F9E-46D70E19BBA4}" type="presOf" srcId="{8913723B-E3F5-4338-BE67-A2642C828EDF}" destId="{31B7ECA8-891B-45F9-8595-FBA1E3275A2D}" srcOrd="1" destOrd="0" presId="urn:microsoft.com/office/officeart/2005/8/layout/cycle2"/>
    <dgm:cxn modelId="{AB3AE5F8-9442-46A1-919C-423F9BE7A74A}" srcId="{F36BBF83-32A7-444F-A98A-C055B03816FD}" destId="{6D2D5364-88B0-40A6-A9E6-B710289FCC6D}" srcOrd="2" destOrd="0" parTransId="{5441C0BA-A191-4C29-BBC4-627E31FD75B0}" sibTransId="{01271D2F-D3FF-4783-AA18-E06A8EF290D5}"/>
    <dgm:cxn modelId="{1CA57558-5761-4ECC-819E-B1CED9C3FC7E}" type="presOf" srcId="{451B06AE-1984-45E0-A389-73907102340A}" destId="{EE3E2AFA-D512-4537-92A2-B5A084AF2FAD}" srcOrd="1" destOrd="0" presId="urn:microsoft.com/office/officeart/2005/8/layout/cycle2"/>
    <dgm:cxn modelId="{D8FD7C07-5237-4A70-946E-BFF16CEF7B60}" type="presOf" srcId="{256B2C9B-91F2-439A-BF0D-9A47FE32E2AF}" destId="{3E2C7BF1-1958-495F-9F6A-2EF26E7E8A0B}" srcOrd="0" destOrd="0" presId="urn:microsoft.com/office/officeart/2005/8/layout/cycle2"/>
    <dgm:cxn modelId="{BB32203B-3953-40A5-B501-83780B0E2B51}" type="presOf" srcId="{9F4FB9E7-AA64-4D32-A06F-BC338B5BE49B}" destId="{A4682E67-1AE7-43B9-B41E-48828A0E03CF}" srcOrd="1" destOrd="0" presId="urn:microsoft.com/office/officeart/2005/8/layout/cycle2"/>
    <dgm:cxn modelId="{B953B4D4-E01C-4CC6-825A-1E79799D4181}" type="presOf" srcId="{451B06AE-1984-45E0-A389-73907102340A}" destId="{B554F9D5-806A-4975-A860-631D0F6BF66A}" srcOrd="0" destOrd="0" presId="urn:microsoft.com/office/officeart/2005/8/layout/cycle2"/>
    <dgm:cxn modelId="{21BB8421-9729-4089-8B0E-13F15129061F}" type="presOf" srcId="{8FE7AD87-8B59-4938-8095-7DE0D4616FA2}" destId="{7E236199-EBAC-40AE-A065-F5574368DEA1}" srcOrd="1" destOrd="0" presId="urn:microsoft.com/office/officeart/2005/8/layout/cycle2"/>
    <dgm:cxn modelId="{204071DE-2606-4A42-AD3A-495A79783423}" type="presOf" srcId="{01271D2F-D3FF-4783-AA18-E06A8EF290D5}" destId="{205EA0F0-7C4A-4280-B155-DF66675E6E2B}" srcOrd="1" destOrd="0" presId="urn:microsoft.com/office/officeart/2005/8/layout/cycle2"/>
    <dgm:cxn modelId="{271BC6D0-AEB7-41C0-A1E9-116F8C0C0778}" type="presParOf" srcId="{957C1C65-8A11-4BAC-9C01-FD94F7C0AF67}" destId="{BF652E42-23C4-4B87-ABFD-BA56EF3ED26C}" srcOrd="0" destOrd="0" presId="urn:microsoft.com/office/officeart/2005/8/layout/cycle2"/>
    <dgm:cxn modelId="{14234E1E-2790-413D-876D-2532D1B07DB4}" type="presParOf" srcId="{957C1C65-8A11-4BAC-9C01-FD94F7C0AF67}" destId="{BECCB3AC-3054-4ED5-BBE9-F9F4F078D593}" srcOrd="1" destOrd="0" presId="urn:microsoft.com/office/officeart/2005/8/layout/cycle2"/>
    <dgm:cxn modelId="{0170180D-A5D7-4CBA-A2BA-F606F5AC160E}" type="presParOf" srcId="{BECCB3AC-3054-4ED5-BBE9-F9F4F078D593}" destId="{31B7ECA8-891B-45F9-8595-FBA1E3275A2D}" srcOrd="0" destOrd="0" presId="urn:microsoft.com/office/officeart/2005/8/layout/cycle2"/>
    <dgm:cxn modelId="{5758F9D6-8E6F-4168-AA61-649CFA5BDD7C}" type="presParOf" srcId="{957C1C65-8A11-4BAC-9C01-FD94F7C0AF67}" destId="{29FA3AF5-FC8E-4F80-8D77-03E49ACF72EE}" srcOrd="2" destOrd="0" presId="urn:microsoft.com/office/officeart/2005/8/layout/cycle2"/>
    <dgm:cxn modelId="{C4D06C12-2F45-426B-82CC-F5F43F0116B4}" type="presParOf" srcId="{957C1C65-8A11-4BAC-9C01-FD94F7C0AF67}" destId="{F0EB276D-A943-4D7C-A9BB-4DA2C0A949E5}" srcOrd="3" destOrd="0" presId="urn:microsoft.com/office/officeart/2005/8/layout/cycle2"/>
    <dgm:cxn modelId="{F5EA9C2F-EC6C-41AE-87D7-A153C712E675}" type="presParOf" srcId="{F0EB276D-A943-4D7C-A9BB-4DA2C0A949E5}" destId="{A4682E67-1AE7-43B9-B41E-48828A0E03CF}" srcOrd="0" destOrd="0" presId="urn:microsoft.com/office/officeart/2005/8/layout/cycle2"/>
    <dgm:cxn modelId="{21C7C197-4C48-42AA-9CBF-0968FDEEA6F1}" type="presParOf" srcId="{957C1C65-8A11-4BAC-9C01-FD94F7C0AF67}" destId="{CFC880AC-E15D-4065-B71C-0827A0D12FDA}" srcOrd="4" destOrd="0" presId="urn:microsoft.com/office/officeart/2005/8/layout/cycle2"/>
    <dgm:cxn modelId="{C2E3C023-C3D6-47B6-8B5E-48C460D931BE}" type="presParOf" srcId="{957C1C65-8A11-4BAC-9C01-FD94F7C0AF67}" destId="{81960E64-3D28-4967-B5DB-706212090990}" srcOrd="5" destOrd="0" presId="urn:microsoft.com/office/officeart/2005/8/layout/cycle2"/>
    <dgm:cxn modelId="{52B7BAD4-7219-4724-9175-8BB453746C6D}" type="presParOf" srcId="{81960E64-3D28-4967-B5DB-706212090990}" destId="{205EA0F0-7C4A-4280-B155-DF66675E6E2B}" srcOrd="0" destOrd="0" presId="urn:microsoft.com/office/officeart/2005/8/layout/cycle2"/>
    <dgm:cxn modelId="{FEFF050A-2482-496A-8227-E5B96B7D3FD5}" type="presParOf" srcId="{957C1C65-8A11-4BAC-9C01-FD94F7C0AF67}" destId="{0A20591C-8B52-498C-8214-8CF981E3AECC}" srcOrd="6" destOrd="0" presId="urn:microsoft.com/office/officeart/2005/8/layout/cycle2"/>
    <dgm:cxn modelId="{F7AAA42A-19C4-4719-9685-642127193D96}" type="presParOf" srcId="{957C1C65-8A11-4BAC-9C01-FD94F7C0AF67}" destId="{398034DB-AC56-43A1-9DC1-566542EB7FE9}" srcOrd="7" destOrd="0" presId="urn:microsoft.com/office/officeart/2005/8/layout/cycle2"/>
    <dgm:cxn modelId="{56EDAF30-2FF4-4B25-900B-C99EEFBC1695}" type="presParOf" srcId="{398034DB-AC56-43A1-9DC1-566542EB7FE9}" destId="{7E236199-EBAC-40AE-A065-F5574368DEA1}" srcOrd="0" destOrd="0" presId="urn:microsoft.com/office/officeart/2005/8/layout/cycle2"/>
    <dgm:cxn modelId="{D3255BBC-9F7A-40F8-8F60-95394E0C36BA}" type="presParOf" srcId="{957C1C65-8A11-4BAC-9C01-FD94F7C0AF67}" destId="{3E2C7BF1-1958-495F-9F6A-2EF26E7E8A0B}" srcOrd="8" destOrd="0" presId="urn:microsoft.com/office/officeart/2005/8/layout/cycle2"/>
    <dgm:cxn modelId="{155A6FDB-C25B-4E44-830A-0D1829D6B266}" type="presParOf" srcId="{957C1C65-8A11-4BAC-9C01-FD94F7C0AF67}" destId="{B554F9D5-806A-4975-A860-631D0F6BF66A}" srcOrd="9" destOrd="0" presId="urn:microsoft.com/office/officeart/2005/8/layout/cycle2"/>
    <dgm:cxn modelId="{01378DC8-0440-49EC-AC92-572A49CCF4FE}" type="presParOf" srcId="{B554F9D5-806A-4975-A860-631D0F6BF66A}" destId="{EE3E2AFA-D512-4537-92A2-B5A084AF2FA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E1A4F0-678A-4A3E-BED5-DC43D3D9A516}" type="doc">
      <dgm:prSet loTypeId="urn:microsoft.com/office/officeart/2005/8/layout/target3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id-ID"/>
        </a:p>
      </dgm:t>
    </dgm:pt>
    <dgm:pt modelId="{AE44295A-D0C2-4E7E-9A87-782DB692DEA3}">
      <dgm:prSet phldrT="[Text]"/>
      <dgm:spPr/>
      <dgm:t>
        <a:bodyPr/>
        <a:lstStyle/>
        <a:p>
          <a:pPr algn="just"/>
          <a:r>
            <a:rPr lang="id-ID" dirty="0" smtClean="0"/>
            <a:t>INDIVIDU</a:t>
          </a:r>
          <a:endParaRPr lang="id-ID" dirty="0"/>
        </a:p>
      </dgm:t>
    </dgm:pt>
    <dgm:pt modelId="{7BB24A33-5B85-4552-ACB3-25898FA8C8D1}" type="parTrans" cxnId="{72BBF61F-4EF5-4814-8F1E-753CB84968B6}">
      <dgm:prSet/>
      <dgm:spPr/>
      <dgm:t>
        <a:bodyPr/>
        <a:lstStyle/>
        <a:p>
          <a:endParaRPr lang="id-ID"/>
        </a:p>
      </dgm:t>
    </dgm:pt>
    <dgm:pt modelId="{7B6C09CA-FC0E-48B1-8F96-09C5E7320A5D}" type="sibTrans" cxnId="{72BBF61F-4EF5-4814-8F1E-753CB84968B6}">
      <dgm:prSet/>
      <dgm:spPr/>
      <dgm:t>
        <a:bodyPr/>
        <a:lstStyle/>
        <a:p>
          <a:endParaRPr lang="id-ID"/>
        </a:p>
      </dgm:t>
    </dgm:pt>
    <dgm:pt modelId="{67C89F57-FDAA-43A9-862B-58C499F54FF4}">
      <dgm:prSet phldrT="[Text]"/>
      <dgm:spPr/>
      <dgm:t>
        <a:bodyPr/>
        <a:lstStyle/>
        <a:p>
          <a:r>
            <a:rPr lang="id-ID" dirty="0" smtClean="0"/>
            <a:t>Pada semester </a:t>
          </a:r>
          <a:r>
            <a:rPr lang="id-ID" dirty="0" smtClean="0"/>
            <a:t>1</a:t>
          </a:r>
          <a:r>
            <a:rPr lang="en-ID" dirty="0" smtClean="0"/>
            <a:t> </a:t>
          </a:r>
          <a:r>
            <a:rPr lang="id-ID" dirty="0" smtClean="0"/>
            <a:t>Hafalan </a:t>
          </a:r>
          <a:r>
            <a:rPr lang="id-ID" dirty="0" smtClean="0"/>
            <a:t>Al-Qur’an Juz 30 minimal 20 surat.</a:t>
          </a:r>
          <a:endParaRPr lang="id-ID" dirty="0"/>
        </a:p>
      </dgm:t>
    </dgm:pt>
    <dgm:pt modelId="{C4DDD7CC-600B-47EB-9676-04B1766C3AB6}" type="parTrans" cxnId="{34D6C4A2-A45C-4EEC-AFD4-EC55A5F9A24F}">
      <dgm:prSet/>
      <dgm:spPr/>
      <dgm:t>
        <a:bodyPr/>
        <a:lstStyle/>
        <a:p>
          <a:endParaRPr lang="id-ID"/>
        </a:p>
      </dgm:t>
    </dgm:pt>
    <dgm:pt modelId="{6FBCFD6C-00E6-4B2E-8700-4DEB01BE2D44}" type="sibTrans" cxnId="{34D6C4A2-A45C-4EEC-AFD4-EC55A5F9A24F}">
      <dgm:prSet/>
      <dgm:spPr/>
      <dgm:t>
        <a:bodyPr/>
        <a:lstStyle/>
        <a:p>
          <a:endParaRPr lang="id-ID"/>
        </a:p>
      </dgm:t>
    </dgm:pt>
    <dgm:pt modelId="{6D1CEC77-819F-4506-8FD9-22C551D2A1E5}">
      <dgm:prSet phldrT="[Text]"/>
      <dgm:spPr/>
      <dgm:t>
        <a:bodyPr/>
        <a:lstStyle/>
        <a:p>
          <a:r>
            <a:rPr lang="id-ID" dirty="0" smtClean="0"/>
            <a:t> Pada semester 2 Hafalan Al-Qur’an Surat Al-Waqi’ah atau Al-Mulk (pilih salah satunya)</a:t>
          </a:r>
          <a:endParaRPr lang="id-ID" dirty="0"/>
        </a:p>
      </dgm:t>
    </dgm:pt>
    <dgm:pt modelId="{F985AED2-53CC-432B-BB92-52F2F27C2346}" type="parTrans" cxnId="{E1674E01-AD85-4DBF-B519-B1EEA0A47F83}">
      <dgm:prSet/>
      <dgm:spPr/>
      <dgm:t>
        <a:bodyPr/>
        <a:lstStyle/>
        <a:p>
          <a:endParaRPr lang="id-ID"/>
        </a:p>
      </dgm:t>
    </dgm:pt>
    <dgm:pt modelId="{61591EE1-B1B0-446F-AF33-B0F6C412BBDA}" type="sibTrans" cxnId="{E1674E01-AD85-4DBF-B519-B1EEA0A47F83}">
      <dgm:prSet/>
      <dgm:spPr/>
      <dgm:t>
        <a:bodyPr/>
        <a:lstStyle/>
        <a:p>
          <a:endParaRPr lang="id-ID"/>
        </a:p>
      </dgm:t>
    </dgm:pt>
    <dgm:pt modelId="{E19EE362-0373-44B3-A31A-439B2992A106}">
      <dgm:prSet phldrT="[Text]"/>
      <dgm:spPr/>
      <dgm:t>
        <a:bodyPr/>
        <a:lstStyle/>
        <a:p>
          <a:pPr algn="just"/>
          <a:r>
            <a:rPr lang="id-ID" dirty="0" smtClean="0"/>
            <a:t>KELOMPOK</a:t>
          </a:r>
          <a:endParaRPr lang="id-ID" dirty="0"/>
        </a:p>
      </dgm:t>
    </dgm:pt>
    <dgm:pt modelId="{A6CBFC7E-F4C3-46C8-B809-895F008DF0BE}" type="parTrans" cxnId="{B3585E18-B4DF-4B9B-9F19-4873C9B946D4}">
      <dgm:prSet/>
      <dgm:spPr/>
      <dgm:t>
        <a:bodyPr/>
        <a:lstStyle/>
        <a:p>
          <a:endParaRPr lang="id-ID"/>
        </a:p>
      </dgm:t>
    </dgm:pt>
    <dgm:pt modelId="{542BAFFD-55A6-432B-9A27-D35470FC9506}" type="sibTrans" cxnId="{B3585E18-B4DF-4B9B-9F19-4873C9B946D4}">
      <dgm:prSet/>
      <dgm:spPr/>
      <dgm:t>
        <a:bodyPr/>
        <a:lstStyle/>
        <a:p>
          <a:endParaRPr lang="id-ID"/>
        </a:p>
      </dgm:t>
    </dgm:pt>
    <dgm:pt modelId="{35E76606-15E9-4DB4-9C2C-A1391435347B}">
      <dgm:prSet phldrT="[Text]"/>
      <dgm:spPr/>
      <dgm:t>
        <a:bodyPr/>
        <a:lstStyle/>
        <a:p>
          <a:r>
            <a:rPr lang="en-US" dirty="0" smtClean="0"/>
            <a:t>PRESENTASI</a:t>
          </a:r>
          <a:endParaRPr lang="id-ID" dirty="0"/>
        </a:p>
      </dgm:t>
    </dgm:pt>
    <dgm:pt modelId="{AA539E54-1A89-4A02-90FC-E22C89CD18E1}" type="parTrans" cxnId="{58A98B2A-7A8F-4421-896C-5E1E7E3F1DBC}">
      <dgm:prSet/>
      <dgm:spPr/>
      <dgm:t>
        <a:bodyPr/>
        <a:lstStyle/>
        <a:p>
          <a:endParaRPr lang="id-ID"/>
        </a:p>
      </dgm:t>
    </dgm:pt>
    <dgm:pt modelId="{0623C74A-3876-46D2-A65B-8C908EEDEF39}" type="sibTrans" cxnId="{58A98B2A-7A8F-4421-896C-5E1E7E3F1DBC}">
      <dgm:prSet/>
      <dgm:spPr/>
      <dgm:t>
        <a:bodyPr/>
        <a:lstStyle/>
        <a:p>
          <a:endParaRPr lang="id-ID"/>
        </a:p>
      </dgm:t>
    </dgm:pt>
    <dgm:pt modelId="{F450CA31-BD03-4948-8604-F2C5D10156E4}">
      <dgm:prSet phldrT="[Text]"/>
      <dgm:spPr/>
      <dgm:t>
        <a:bodyPr/>
        <a:lstStyle/>
        <a:p>
          <a:r>
            <a:rPr lang="id-ID" dirty="0" smtClean="0"/>
            <a:t>POWER POINT</a:t>
          </a:r>
          <a:endParaRPr lang="id-ID" dirty="0"/>
        </a:p>
      </dgm:t>
    </dgm:pt>
    <dgm:pt modelId="{C57D3FCB-9C2E-4DE0-BE04-47155F6B7099}" type="parTrans" cxnId="{0F44FEC8-6A71-45AB-BB43-A2CE8DC4AF45}">
      <dgm:prSet/>
      <dgm:spPr/>
      <dgm:t>
        <a:bodyPr/>
        <a:lstStyle/>
        <a:p>
          <a:endParaRPr lang="id-ID"/>
        </a:p>
      </dgm:t>
    </dgm:pt>
    <dgm:pt modelId="{F1B345B7-5E61-49FA-BCE8-EDCB16404C45}" type="sibTrans" cxnId="{0F44FEC8-6A71-45AB-BB43-A2CE8DC4AF45}">
      <dgm:prSet/>
      <dgm:spPr/>
      <dgm:t>
        <a:bodyPr/>
        <a:lstStyle/>
        <a:p>
          <a:endParaRPr lang="id-ID"/>
        </a:p>
      </dgm:t>
    </dgm:pt>
    <dgm:pt modelId="{9F4E8511-ED15-437C-AABB-4ED6BBBBA365}">
      <dgm:prSet phldrT="[Text]"/>
      <dgm:spPr/>
      <dgm:t>
        <a:bodyPr/>
        <a:lstStyle/>
        <a:p>
          <a:r>
            <a:rPr lang="id-ID" dirty="0" smtClean="0"/>
            <a:t>Wajib ikut </a:t>
          </a:r>
          <a:r>
            <a:rPr lang="id-ID" dirty="0" smtClean="0"/>
            <a:t>LSP</a:t>
          </a:r>
          <a:r>
            <a:rPr lang="en-ID" dirty="0" smtClean="0"/>
            <a:t> (</a:t>
          </a:r>
          <a:r>
            <a:rPr lang="id-ID" dirty="0" smtClean="0"/>
            <a:t>BBQ </a:t>
          </a:r>
          <a:r>
            <a:rPr lang="en-ID" dirty="0" smtClean="0"/>
            <a:t>&amp; PKM)</a:t>
          </a:r>
          <a:endParaRPr lang="id-ID" dirty="0"/>
        </a:p>
      </dgm:t>
    </dgm:pt>
    <dgm:pt modelId="{5B78316E-87ED-4495-B7E7-B768EE8C7BDB}" type="parTrans" cxnId="{BE0A3F1D-3A2F-4C2B-8210-5FD3E2861152}">
      <dgm:prSet/>
      <dgm:spPr/>
      <dgm:t>
        <a:bodyPr/>
        <a:lstStyle/>
        <a:p>
          <a:endParaRPr lang="id-ID"/>
        </a:p>
      </dgm:t>
    </dgm:pt>
    <dgm:pt modelId="{FA05C373-42BD-4B34-83FB-424BB56D532E}" type="sibTrans" cxnId="{BE0A3F1D-3A2F-4C2B-8210-5FD3E2861152}">
      <dgm:prSet/>
      <dgm:spPr/>
      <dgm:t>
        <a:bodyPr/>
        <a:lstStyle/>
        <a:p>
          <a:endParaRPr lang="id-ID"/>
        </a:p>
      </dgm:t>
    </dgm:pt>
    <dgm:pt modelId="{0B351B4E-7578-46D6-BE6F-8AFDE970AA10}">
      <dgm:prSet phldrT="[Text]"/>
      <dgm:spPr/>
      <dgm:t>
        <a:bodyPr/>
        <a:lstStyle/>
        <a:p>
          <a:r>
            <a:rPr lang="id-ID" dirty="0" smtClean="0"/>
            <a:t>Problem Base Learning</a:t>
          </a:r>
          <a:endParaRPr lang="id-ID" dirty="0"/>
        </a:p>
      </dgm:t>
    </dgm:pt>
    <dgm:pt modelId="{9DF3D6C6-7769-4704-B361-A08AD65DC8DB}" type="parTrans" cxnId="{1481B34C-467E-4F23-A370-605C94E6EB48}">
      <dgm:prSet/>
      <dgm:spPr/>
      <dgm:t>
        <a:bodyPr/>
        <a:lstStyle/>
        <a:p>
          <a:endParaRPr lang="id-ID"/>
        </a:p>
      </dgm:t>
    </dgm:pt>
    <dgm:pt modelId="{472F52F2-A069-460F-8418-65A80D4F116F}" type="sibTrans" cxnId="{1481B34C-467E-4F23-A370-605C94E6EB48}">
      <dgm:prSet/>
      <dgm:spPr/>
      <dgm:t>
        <a:bodyPr/>
        <a:lstStyle/>
        <a:p>
          <a:endParaRPr lang="id-ID"/>
        </a:p>
      </dgm:t>
    </dgm:pt>
    <dgm:pt modelId="{3E64647C-7A06-452B-A89B-AC991B52EECA}" type="pres">
      <dgm:prSet presAssocID="{53E1A4F0-678A-4A3E-BED5-DC43D3D9A51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6E34F89-369D-44F5-A56E-4A66AC59C58B}" type="pres">
      <dgm:prSet presAssocID="{AE44295A-D0C2-4E7E-9A87-782DB692DEA3}" presName="circle1" presStyleLbl="node1" presStyleIdx="0" presStyleCnt="2"/>
      <dgm:spPr/>
    </dgm:pt>
    <dgm:pt modelId="{D9F44090-2EBC-40F0-9ACC-2A7E66609529}" type="pres">
      <dgm:prSet presAssocID="{AE44295A-D0C2-4E7E-9A87-782DB692DEA3}" presName="space" presStyleCnt="0"/>
      <dgm:spPr/>
    </dgm:pt>
    <dgm:pt modelId="{B202AB13-F187-49F9-ABCD-3B85650D1883}" type="pres">
      <dgm:prSet presAssocID="{AE44295A-D0C2-4E7E-9A87-782DB692DEA3}" presName="rect1" presStyleLbl="alignAcc1" presStyleIdx="0" presStyleCnt="2"/>
      <dgm:spPr/>
      <dgm:t>
        <a:bodyPr/>
        <a:lstStyle/>
        <a:p>
          <a:endParaRPr lang="id-ID"/>
        </a:p>
      </dgm:t>
    </dgm:pt>
    <dgm:pt modelId="{FA21B8B0-4A87-4553-A6B9-EDDC24913ACA}" type="pres">
      <dgm:prSet presAssocID="{E19EE362-0373-44B3-A31A-439B2992A106}" presName="vertSpace2" presStyleLbl="node1" presStyleIdx="0" presStyleCnt="2"/>
      <dgm:spPr/>
    </dgm:pt>
    <dgm:pt modelId="{E1652EF8-6C49-49A9-99A9-F0C9E844ECD2}" type="pres">
      <dgm:prSet presAssocID="{E19EE362-0373-44B3-A31A-439B2992A106}" presName="circle2" presStyleLbl="node1" presStyleIdx="1" presStyleCnt="2"/>
      <dgm:spPr/>
    </dgm:pt>
    <dgm:pt modelId="{B53FB389-1F3E-4F9E-8854-34353EA334B9}" type="pres">
      <dgm:prSet presAssocID="{E19EE362-0373-44B3-A31A-439B2992A106}" presName="rect2" presStyleLbl="alignAcc1" presStyleIdx="1" presStyleCnt="2" custScaleY="61349"/>
      <dgm:spPr/>
      <dgm:t>
        <a:bodyPr/>
        <a:lstStyle/>
        <a:p>
          <a:endParaRPr lang="id-ID"/>
        </a:p>
      </dgm:t>
    </dgm:pt>
    <dgm:pt modelId="{ECE40671-42AB-4F53-BC2C-79EC7B63B0F6}" type="pres">
      <dgm:prSet presAssocID="{AE44295A-D0C2-4E7E-9A87-782DB692DEA3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4627DAE-5F91-4757-BCA4-2B8DE7AC8F2A}" type="pres">
      <dgm:prSet presAssocID="{AE44295A-D0C2-4E7E-9A87-782DB692DEA3}" presName="rect1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403C0BE-29DB-4387-8324-E8F5C8F549E1}" type="pres">
      <dgm:prSet presAssocID="{E19EE362-0373-44B3-A31A-439B2992A106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499F983-5038-4563-9206-D8E589CD1273}" type="pres">
      <dgm:prSet presAssocID="{E19EE362-0373-44B3-A31A-439B2992A106}" presName="rect2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7E4CC6D-C3EA-4C72-B311-40B575339F6F}" type="presOf" srcId="{35E76606-15E9-4DB4-9C2C-A1391435347B}" destId="{8499F983-5038-4563-9206-D8E589CD1273}" srcOrd="0" destOrd="0" presId="urn:microsoft.com/office/officeart/2005/8/layout/target3"/>
    <dgm:cxn modelId="{3DB65BCA-54C3-4D4D-9C9E-F2603B028883}" type="presOf" srcId="{E19EE362-0373-44B3-A31A-439B2992A106}" destId="{4403C0BE-29DB-4387-8324-E8F5C8F549E1}" srcOrd="1" destOrd="0" presId="urn:microsoft.com/office/officeart/2005/8/layout/target3"/>
    <dgm:cxn modelId="{CB0FF579-4CD4-4DF8-8973-0BF06E1C5E54}" type="presOf" srcId="{6D1CEC77-819F-4506-8FD9-22C551D2A1E5}" destId="{E4627DAE-5F91-4757-BCA4-2B8DE7AC8F2A}" srcOrd="0" destOrd="1" presId="urn:microsoft.com/office/officeart/2005/8/layout/target3"/>
    <dgm:cxn modelId="{B3585E18-B4DF-4B9B-9F19-4873C9B946D4}" srcId="{53E1A4F0-678A-4A3E-BED5-DC43D3D9A516}" destId="{E19EE362-0373-44B3-A31A-439B2992A106}" srcOrd="1" destOrd="0" parTransId="{A6CBFC7E-F4C3-46C8-B809-895F008DF0BE}" sibTransId="{542BAFFD-55A6-432B-9A27-D35470FC9506}"/>
    <dgm:cxn modelId="{E1674E01-AD85-4DBF-B519-B1EEA0A47F83}" srcId="{AE44295A-D0C2-4E7E-9A87-782DB692DEA3}" destId="{6D1CEC77-819F-4506-8FD9-22C551D2A1E5}" srcOrd="1" destOrd="0" parTransId="{F985AED2-53CC-432B-BB92-52F2F27C2346}" sibTransId="{61591EE1-B1B0-446F-AF33-B0F6C412BBDA}"/>
    <dgm:cxn modelId="{286FBBD7-1F6E-40F8-8F2D-07E3CE0255A8}" type="presOf" srcId="{53E1A4F0-678A-4A3E-BED5-DC43D3D9A516}" destId="{3E64647C-7A06-452B-A89B-AC991B52EECA}" srcOrd="0" destOrd="0" presId="urn:microsoft.com/office/officeart/2005/8/layout/target3"/>
    <dgm:cxn modelId="{BE0A3F1D-3A2F-4C2B-8210-5FD3E2861152}" srcId="{AE44295A-D0C2-4E7E-9A87-782DB692DEA3}" destId="{9F4E8511-ED15-437C-AABB-4ED6BBBBA365}" srcOrd="2" destOrd="0" parTransId="{5B78316E-87ED-4495-B7E7-B768EE8C7BDB}" sibTransId="{FA05C373-42BD-4B34-83FB-424BB56D532E}"/>
    <dgm:cxn modelId="{0F44FEC8-6A71-45AB-BB43-A2CE8DC4AF45}" srcId="{E19EE362-0373-44B3-A31A-439B2992A106}" destId="{F450CA31-BD03-4948-8604-F2C5D10156E4}" srcOrd="1" destOrd="0" parTransId="{C57D3FCB-9C2E-4DE0-BE04-47155F6B7099}" sibTransId="{F1B345B7-5E61-49FA-BCE8-EDCB16404C45}"/>
    <dgm:cxn modelId="{90EC46EC-68DD-498B-8D55-1F60A875E232}" type="presOf" srcId="{0B351B4E-7578-46D6-BE6F-8AFDE970AA10}" destId="{8499F983-5038-4563-9206-D8E589CD1273}" srcOrd="0" destOrd="2" presId="urn:microsoft.com/office/officeart/2005/8/layout/target3"/>
    <dgm:cxn modelId="{72BBF61F-4EF5-4814-8F1E-753CB84968B6}" srcId="{53E1A4F0-678A-4A3E-BED5-DC43D3D9A516}" destId="{AE44295A-D0C2-4E7E-9A87-782DB692DEA3}" srcOrd="0" destOrd="0" parTransId="{7BB24A33-5B85-4552-ACB3-25898FA8C8D1}" sibTransId="{7B6C09CA-FC0E-48B1-8F96-09C5E7320A5D}"/>
    <dgm:cxn modelId="{C07BCD0C-E841-498D-BE5C-93F2CAF5F408}" type="presOf" srcId="{F450CA31-BD03-4948-8604-F2C5D10156E4}" destId="{8499F983-5038-4563-9206-D8E589CD1273}" srcOrd="0" destOrd="1" presId="urn:microsoft.com/office/officeart/2005/8/layout/target3"/>
    <dgm:cxn modelId="{CD44DD9B-A0B0-4776-8779-06AFE9B82DB6}" type="presOf" srcId="{AE44295A-D0C2-4E7E-9A87-782DB692DEA3}" destId="{ECE40671-42AB-4F53-BC2C-79EC7B63B0F6}" srcOrd="1" destOrd="0" presId="urn:microsoft.com/office/officeart/2005/8/layout/target3"/>
    <dgm:cxn modelId="{49F8ACDB-CF1B-4FFD-8F3B-CA7DE7160133}" type="presOf" srcId="{9F4E8511-ED15-437C-AABB-4ED6BBBBA365}" destId="{E4627DAE-5F91-4757-BCA4-2B8DE7AC8F2A}" srcOrd="0" destOrd="2" presId="urn:microsoft.com/office/officeart/2005/8/layout/target3"/>
    <dgm:cxn modelId="{B5EB96EB-7A6B-4AAE-BDCA-2AE879DC0799}" type="presOf" srcId="{AE44295A-D0C2-4E7E-9A87-782DB692DEA3}" destId="{B202AB13-F187-49F9-ABCD-3B85650D1883}" srcOrd="0" destOrd="0" presId="urn:microsoft.com/office/officeart/2005/8/layout/target3"/>
    <dgm:cxn modelId="{67970935-4439-43D7-899F-34A09CDF5E6C}" type="presOf" srcId="{67C89F57-FDAA-43A9-862B-58C499F54FF4}" destId="{E4627DAE-5F91-4757-BCA4-2B8DE7AC8F2A}" srcOrd="0" destOrd="0" presId="urn:microsoft.com/office/officeart/2005/8/layout/target3"/>
    <dgm:cxn modelId="{1481B34C-467E-4F23-A370-605C94E6EB48}" srcId="{E19EE362-0373-44B3-A31A-439B2992A106}" destId="{0B351B4E-7578-46D6-BE6F-8AFDE970AA10}" srcOrd="2" destOrd="0" parTransId="{9DF3D6C6-7769-4704-B361-A08AD65DC8DB}" sibTransId="{472F52F2-A069-460F-8418-65A80D4F116F}"/>
    <dgm:cxn modelId="{58A98B2A-7A8F-4421-896C-5E1E7E3F1DBC}" srcId="{E19EE362-0373-44B3-A31A-439B2992A106}" destId="{35E76606-15E9-4DB4-9C2C-A1391435347B}" srcOrd="0" destOrd="0" parTransId="{AA539E54-1A89-4A02-90FC-E22C89CD18E1}" sibTransId="{0623C74A-3876-46D2-A65B-8C908EEDEF39}"/>
    <dgm:cxn modelId="{C82B1A38-481E-4CA0-B2C9-F23753C72D02}" type="presOf" srcId="{E19EE362-0373-44B3-A31A-439B2992A106}" destId="{B53FB389-1F3E-4F9E-8854-34353EA334B9}" srcOrd="0" destOrd="0" presId="urn:microsoft.com/office/officeart/2005/8/layout/target3"/>
    <dgm:cxn modelId="{34D6C4A2-A45C-4EEC-AFD4-EC55A5F9A24F}" srcId="{AE44295A-D0C2-4E7E-9A87-782DB692DEA3}" destId="{67C89F57-FDAA-43A9-862B-58C499F54FF4}" srcOrd="0" destOrd="0" parTransId="{C4DDD7CC-600B-47EB-9676-04B1766C3AB6}" sibTransId="{6FBCFD6C-00E6-4B2E-8700-4DEB01BE2D44}"/>
    <dgm:cxn modelId="{D3572689-A9C7-42A1-ABE4-C0A2E36B8C40}" type="presParOf" srcId="{3E64647C-7A06-452B-A89B-AC991B52EECA}" destId="{C6E34F89-369D-44F5-A56E-4A66AC59C58B}" srcOrd="0" destOrd="0" presId="urn:microsoft.com/office/officeart/2005/8/layout/target3"/>
    <dgm:cxn modelId="{25D94365-315F-4C0B-AEEF-B034B5DA9FC4}" type="presParOf" srcId="{3E64647C-7A06-452B-A89B-AC991B52EECA}" destId="{D9F44090-2EBC-40F0-9ACC-2A7E66609529}" srcOrd="1" destOrd="0" presId="urn:microsoft.com/office/officeart/2005/8/layout/target3"/>
    <dgm:cxn modelId="{E03338CA-7A6A-47A8-8BA4-EE4110606FE9}" type="presParOf" srcId="{3E64647C-7A06-452B-A89B-AC991B52EECA}" destId="{B202AB13-F187-49F9-ABCD-3B85650D1883}" srcOrd="2" destOrd="0" presId="urn:microsoft.com/office/officeart/2005/8/layout/target3"/>
    <dgm:cxn modelId="{600D6DEF-1864-489D-BD6F-9A2862B121C5}" type="presParOf" srcId="{3E64647C-7A06-452B-A89B-AC991B52EECA}" destId="{FA21B8B0-4A87-4553-A6B9-EDDC24913ACA}" srcOrd="3" destOrd="0" presId="urn:microsoft.com/office/officeart/2005/8/layout/target3"/>
    <dgm:cxn modelId="{18EA55C3-0179-46BA-A88C-36E1D23A9FA6}" type="presParOf" srcId="{3E64647C-7A06-452B-A89B-AC991B52EECA}" destId="{E1652EF8-6C49-49A9-99A9-F0C9E844ECD2}" srcOrd="4" destOrd="0" presId="urn:microsoft.com/office/officeart/2005/8/layout/target3"/>
    <dgm:cxn modelId="{A012F192-36FC-4E80-9AA1-0894D3A8CDBE}" type="presParOf" srcId="{3E64647C-7A06-452B-A89B-AC991B52EECA}" destId="{B53FB389-1F3E-4F9E-8854-34353EA334B9}" srcOrd="5" destOrd="0" presId="urn:microsoft.com/office/officeart/2005/8/layout/target3"/>
    <dgm:cxn modelId="{8EC366C4-5C80-4644-9235-D7C63033642E}" type="presParOf" srcId="{3E64647C-7A06-452B-A89B-AC991B52EECA}" destId="{ECE40671-42AB-4F53-BC2C-79EC7B63B0F6}" srcOrd="6" destOrd="0" presId="urn:microsoft.com/office/officeart/2005/8/layout/target3"/>
    <dgm:cxn modelId="{63E63412-ED44-4445-B6EE-6DC49A4759C7}" type="presParOf" srcId="{3E64647C-7A06-452B-A89B-AC991B52EECA}" destId="{E4627DAE-5F91-4757-BCA4-2B8DE7AC8F2A}" srcOrd="7" destOrd="0" presId="urn:microsoft.com/office/officeart/2005/8/layout/target3"/>
    <dgm:cxn modelId="{3A20E8BC-1B0E-49A6-9C57-0CB9D6B406A9}" type="presParOf" srcId="{3E64647C-7A06-452B-A89B-AC991B52EECA}" destId="{4403C0BE-29DB-4387-8324-E8F5C8F549E1}" srcOrd="8" destOrd="0" presId="urn:microsoft.com/office/officeart/2005/8/layout/target3"/>
    <dgm:cxn modelId="{0F88170B-358D-4F97-8A1F-6B353AF11502}" type="presParOf" srcId="{3E64647C-7A06-452B-A89B-AC991B52EECA}" destId="{8499F983-5038-4563-9206-D8E589CD1273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1C7D68-5021-440D-88E2-7EABBE3D042C}">
      <dsp:nvSpPr>
        <dsp:cNvPr id="0" name=""/>
        <dsp:cNvSpPr/>
      </dsp:nvSpPr>
      <dsp:spPr>
        <a:xfrm>
          <a:off x="0" y="0"/>
          <a:ext cx="6446838" cy="90933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PAI</a:t>
          </a:r>
          <a:r>
            <a:rPr lang="en-US" sz="1400" kern="1200" dirty="0" smtClean="0">
              <a:solidFill>
                <a:schemeClr val="tx1"/>
              </a:solidFill>
            </a:rPr>
            <a:t>  </a:t>
          </a:r>
          <a:r>
            <a:rPr lang="en-US" sz="1400" kern="1200" dirty="0" err="1" smtClean="0">
              <a:solidFill>
                <a:schemeClr val="tx1"/>
              </a:solidFill>
            </a:rPr>
            <a:t>termasuk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rumpun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id-ID" sz="1400" kern="1200" dirty="0" smtClean="0">
              <a:solidFill>
                <a:schemeClr val="tx1"/>
              </a:solidFill>
            </a:rPr>
            <a:t>M</a:t>
          </a:r>
          <a:r>
            <a:rPr lang="en-US" sz="1400" kern="1200" dirty="0" err="1" smtClean="0">
              <a:solidFill>
                <a:schemeClr val="tx1"/>
              </a:solidFill>
            </a:rPr>
            <a:t>ata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kuliah</a:t>
          </a:r>
          <a:r>
            <a:rPr lang="en-US" sz="1400" kern="1200" dirty="0" smtClean="0">
              <a:solidFill>
                <a:schemeClr val="tx1"/>
              </a:solidFill>
            </a:rPr>
            <a:t>  </a:t>
          </a:r>
          <a:r>
            <a:rPr lang="id-ID" sz="1400" kern="1200" dirty="0" smtClean="0">
              <a:solidFill>
                <a:schemeClr val="tx1"/>
              </a:solidFill>
            </a:rPr>
            <a:t>Universitas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disingkat</a:t>
          </a:r>
          <a:r>
            <a:rPr lang="en-US" sz="1400" kern="1200" dirty="0" smtClean="0">
              <a:solidFill>
                <a:schemeClr val="tx1"/>
              </a:solidFill>
            </a:rPr>
            <a:t> d</a:t>
          </a:r>
          <a:r>
            <a:rPr lang="id-ID" sz="1400" kern="1200" dirty="0" smtClean="0">
              <a:solidFill>
                <a:schemeClr val="tx1"/>
              </a:solidFill>
            </a:rPr>
            <a:t>en</a:t>
          </a:r>
          <a:r>
            <a:rPr lang="en-US" sz="1400" kern="1200" dirty="0" smtClean="0">
              <a:solidFill>
                <a:schemeClr val="tx1"/>
              </a:solidFill>
            </a:rPr>
            <a:t>g</a:t>
          </a:r>
          <a:r>
            <a:rPr lang="id-ID" sz="1400" kern="1200" dirty="0" smtClean="0">
              <a:solidFill>
                <a:schemeClr val="tx1"/>
              </a:solidFill>
            </a:rPr>
            <a:t>an</a:t>
          </a:r>
          <a:r>
            <a:rPr lang="en-US" sz="1400" kern="1200" dirty="0" smtClean="0">
              <a:solidFill>
                <a:schemeClr val="tx1"/>
              </a:solidFill>
            </a:rPr>
            <a:t>   </a:t>
          </a:r>
          <a:r>
            <a:rPr lang="en-US" sz="1400" b="1" kern="1200" dirty="0" smtClean="0">
              <a:solidFill>
                <a:schemeClr val="tx1"/>
              </a:solidFill>
            </a:rPr>
            <a:t>M</a:t>
          </a:r>
          <a:r>
            <a:rPr lang="id-ID" sz="1400" b="1" kern="1200" dirty="0" smtClean="0">
              <a:solidFill>
                <a:schemeClr val="tx1"/>
              </a:solidFill>
            </a:rPr>
            <a:t>KU</a:t>
          </a:r>
          <a:r>
            <a:rPr lang="en-US" sz="1400" b="1" kern="1200" dirty="0" smtClean="0">
              <a:solidFill>
                <a:schemeClr val="tx1"/>
              </a:solidFill>
            </a:rPr>
            <a:t> </a:t>
          </a:r>
          <a:r>
            <a:rPr lang="en-US" sz="1400" kern="1200" dirty="0" smtClean="0">
              <a:solidFill>
                <a:schemeClr val="tx1"/>
              </a:solidFill>
            </a:rPr>
            <a:t>yang </a:t>
          </a:r>
          <a:r>
            <a:rPr lang="en-US" sz="1400" kern="1200" dirty="0" err="1" smtClean="0">
              <a:solidFill>
                <a:schemeClr val="tx1"/>
              </a:solidFill>
            </a:rPr>
            <a:t>wajib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bagi</a:t>
          </a:r>
          <a:r>
            <a:rPr lang="id-ID" sz="1400" kern="1200" dirty="0" smtClean="0">
              <a:solidFill>
                <a:schemeClr val="tx1"/>
              </a:solidFill>
            </a:rPr>
            <a:t> seluruh mahasiswa Universitas Sultan Ageng Tirtayasa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380301" y="0"/>
        <a:ext cx="5066536" cy="909339"/>
      </dsp:txXfrm>
    </dsp:sp>
    <dsp:sp modelId="{BC4DDFF9-3105-4908-9ED8-530C5350A6A3}">
      <dsp:nvSpPr>
        <dsp:cNvPr id="0" name=""/>
        <dsp:cNvSpPr/>
      </dsp:nvSpPr>
      <dsp:spPr>
        <a:xfrm>
          <a:off x="90933" y="90933"/>
          <a:ext cx="1289367" cy="7274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742E0B-586C-46A0-9A49-8C65175C693C}">
      <dsp:nvSpPr>
        <dsp:cNvPr id="0" name=""/>
        <dsp:cNvSpPr/>
      </dsp:nvSpPr>
      <dsp:spPr>
        <a:xfrm>
          <a:off x="0" y="1000273"/>
          <a:ext cx="6446838" cy="909339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chemeClr val="tx1"/>
              </a:solidFill>
            </a:rPr>
            <a:t>Tugas</a:t>
          </a:r>
          <a:r>
            <a:rPr lang="en-US" sz="1400" b="1" kern="1200" dirty="0" smtClean="0">
              <a:solidFill>
                <a:schemeClr val="tx1"/>
              </a:solidFill>
            </a:rPr>
            <a:t> MK</a:t>
          </a:r>
          <a:r>
            <a:rPr lang="id-ID" sz="1400" b="1" kern="1200" dirty="0" smtClean="0">
              <a:solidFill>
                <a:schemeClr val="tx1"/>
              </a:solidFill>
            </a:rPr>
            <a:t>U</a:t>
          </a:r>
          <a:r>
            <a:rPr lang="en-US" sz="1400" b="1" kern="1200" dirty="0" smtClean="0">
              <a:solidFill>
                <a:schemeClr val="tx1"/>
              </a:solidFill>
            </a:rPr>
            <a:t> </a:t>
          </a:r>
          <a:r>
            <a:rPr lang="en-US" sz="1400" kern="1200" dirty="0" smtClean="0">
              <a:solidFill>
                <a:schemeClr val="tx1"/>
              </a:solidFill>
            </a:rPr>
            <a:t>:  </a:t>
          </a:r>
          <a:r>
            <a:rPr lang="en-US" sz="1400" kern="1200" dirty="0" err="1" smtClean="0">
              <a:solidFill>
                <a:schemeClr val="tx1"/>
              </a:solidFill>
            </a:rPr>
            <a:t>Membina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kemampuan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dasar</a:t>
          </a:r>
          <a:r>
            <a:rPr lang="en-US" sz="1400" kern="1200" dirty="0" smtClean="0">
              <a:solidFill>
                <a:schemeClr val="tx1"/>
              </a:solidFill>
            </a:rPr>
            <a:t> personal </a:t>
          </a:r>
          <a:r>
            <a:rPr lang="en-US" sz="1400" kern="1200" dirty="0" err="1" smtClean="0">
              <a:solidFill>
                <a:schemeClr val="tx1"/>
              </a:solidFill>
            </a:rPr>
            <a:t>mahasiswa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dalam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pengembangan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watak</a:t>
          </a:r>
          <a:r>
            <a:rPr lang="en-US" sz="1400" kern="1200" dirty="0" smtClean="0">
              <a:solidFill>
                <a:schemeClr val="tx1"/>
              </a:solidFill>
            </a:rPr>
            <a:t>, </a:t>
          </a:r>
          <a:r>
            <a:rPr lang="en-US" sz="1400" kern="1200" dirty="0" err="1" smtClean="0">
              <a:solidFill>
                <a:schemeClr val="tx1"/>
              </a:solidFill>
            </a:rPr>
            <a:t>sikap</a:t>
          </a:r>
          <a:r>
            <a:rPr lang="en-US" sz="1400" kern="1200" dirty="0" smtClean="0">
              <a:solidFill>
                <a:schemeClr val="tx1"/>
              </a:solidFill>
            </a:rPr>
            <a:t> &amp; mental/</a:t>
          </a:r>
          <a:r>
            <a:rPr lang="en-US" sz="1400" kern="1200" dirty="0" err="1" smtClean="0">
              <a:solidFill>
                <a:schemeClr val="tx1"/>
              </a:solidFill>
            </a:rPr>
            <a:t>kepribadiannya</a:t>
          </a:r>
          <a:r>
            <a:rPr lang="en-US" sz="1400" kern="1200" dirty="0" smtClean="0">
              <a:solidFill>
                <a:schemeClr val="tx1"/>
              </a:solidFill>
            </a:rPr>
            <a:t>.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380301" y="1000273"/>
        <a:ext cx="5066536" cy="909339"/>
      </dsp:txXfrm>
    </dsp:sp>
    <dsp:sp modelId="{B0D99322-E863-4CB6-8D1F-A7E6051E58F5}">
      <dsp:nvSpPr>
        <dsp:cNvPr id="0" name=""/>
        <dsp:cNvSpPr/>
      </dsp:nvSpPr>
      <dsp:spPr>
        <a:xfrm>
          <a:off x="90933" y="1091207"/>
          <a:ext cx="1289367" cy="72747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9C8B4E-EB51-44B1-B70B-67427541ECC4}">
      <dsp:nvSpPr>
        <dsp:cNvPr id="0" name=""/>
        <dsp:cNvSpPr/>
      </dsp:nvSpPr>
      <dsp:spPr>
        <a:xfrm>
          <a:off x="0" y="2000547"/>
          <a:ext cx="6446838" cy="909339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solidFill>
                <a:schemeClr val="tx1"/>
              </a:solidFill>
            </a:rPr>
            <a:t>MKU di Untirta  terdiri dari 9 mata kuliah: Agama, Moderasi Beragama, PKN, Pancasila, Bahasa Indonesia, Studi Kebantenan, Ketahanan Pangan, Teknologi dan Transformasi Digital, English For Academic Purpose.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380301" y="2000547"/>
        <a:ext cx="5066536" cy="909339"/>
      </dsp:txXfrm>
    </dsp:sp>
    <dsp:sp modelId="{69BD81C6-9965-4C66-9298-D8D4D92F5C1E}">
      <dsp:nvSpPr>
        <dsp:cNvPr id="0" name=""/>
        <dsp:cNvSpPr/>
      </dsp:nvSpPr>
      <dsp:spPr>
        <a:xfrm>
          <a:off x="90933" y="2091481"/>
          <a:ext cx="1289367" cy="727471"/>
        </a:xfrm>
        <a:prstGeom prst="roundRect">
          <a:avLst>
            <a:gd name="adj" fmla="val 10000"/>
          </a:avLst>
        </a:prstGeom>
        <a:pattFill prst="pct50">
          <a:fgClr>
            <a:schemeClr val="accent1">
              <a:tint val="50000"/>
              <a:hueOff val="0"/>
              <a:satOff val="0"/>
              <a:lumOff val="0"/>
            </a:schemeClr>
          </a:fgClr>
          <a:bgClr>
            <a:schemeClr val="bg1"/>
          </a:bgClr>
        </a:patt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AD1AF-AA03-4C73-B370-049267E20D69}">
      <dsp:nvSpPr>
        <dsp:cNvPr id="0" name=""/>
        <dsp:cNvSpPr/>
      </dsp:nvSpPr>
      <dsp:spPr>
        <a:xfrm>
          <a:off x="29290" y="0"/>
          <a:ext cx="1873651" cy="29119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kern="1200" dirty="0" smtClean="0"/>
            <a:t>M</a:t>
          </a:r>
          <a:r>
            <a:rPr lang="en-US" sz="1200" kern="1200" dirty="0" err="1" smtClean="0"/>
            <a:t>emahami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ajaran</a:t>
          </a:r>
          <a:r>
            <a:rPr lang="en-US" sz="1200" kern="1200" dirty="0" smtClean="0"/>
            <a:t> Islam dg </a:t>
          </a:r>
          <a:r>
            <a:rPr lang="en-US" sz="1200" kern="1200" dirty="0" err="1" smtClean="0"/>
            <a:t>baik</a:t>
          </a:r>
          <a:r>
            <a:rPr lang="en-US" sz="1200" kern="1200" dirty="0" smtClean="0"/>
            <a:t> &amp; </a:t>
          </a:r>
          <a:r>
            <a:rPr lang="en-US" sz="1200" kern="1200" dirty="0" err="1" smtClean="0"/>
            <a:t>benar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dari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sumber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ajaran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yg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asli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yaitu</a:t>
          </a:r>
          <a:r>
            <a:rPr lang="en-US" sz="1200" kern="1200" dirty="0" smtClean="0"/>
            <a:t> Al-Qur’an &amp; </a:t>
          </a:r>
          <a:r>
            <a:rPr lang="en-US" sz="1200" kern="1200" dirty="0" err="1" smtClean="0"/>
            <a:t>hadis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serta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literatur</a:t>
          </a:r>
          <a:r>
            <a:rPr lang="en-US" sz="1200" kern="1200" dirty="0" smtClean="0"/>
            <a:t> Islam </a:t>
          </a:r>
          <a:r>
            <a:rPr lang="en-US" sz="1200" kern="1200" dirty="0" err="1" smtClean="0"/>
            <a:t>lainnya</a:t>
          </a:r>
          <a:r>
            <a:rPr lang="en-US" sz="1200" kern="1200" dirty="0" smtClean="0"/>
            <a:t>.</a:t>
          </a:r>
          <a:endParaRPr lang="id-ID" sz="1200" kern="1200" dirty="0"/>
        </a:p>
      </dsp:txBody>
      <dsp:txXfrm>
        <a:off x="29290" y="1164763"/>
        <a:ext cx="1873651" cy="1164763"/>
      </dsp:txXfrm>
    </dsp:sp>
    <dsp:sp modelId="{A3C3641C-15D5-4C65-9959-38D60BF77FAD}">
      <dsp:nvSpPr>
        <dsp:cNvPr id="0" name=""/>
        <dsp:cNvSpPr/>
      </dsp:nvSpPr>
      <dsp:spPr>
        <a:xfrm>
          <a:off x="453197" y="174714"/>
          <a:ext cx="969665" cy="96966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6614EC-8561-42B3-A35B-94A2AD4C9526}">
      <dsp:nvSpPr>
        <dsp:cNvPr id="0" name=""/>
        <dsp:cNvSpPr/>
      </dsp:nvSpPr>
      <dsp:spPr>
        <a:xfrm>
          <a:off x="1902941" y="0"/>
          <a:ext cx="1873651" cy="29119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berperilaku sesuai sumber aslinya (</a:t>
          </a:r>
          <a:r>
            <a:rPr lang="en-US" sz="1800" kern="1200" dirty="0" smtClean="0"/>
            <a:t>Al-Qur’an &amp; </a:t>
          </a:r>
          <a:r>
            <a:rPr lang="en-US" sz="1800" kern="1200" dirty="0" err="1" smtClean="0"/>
            <a:t>hadis</a:t>
          </a:r>
          <a:r>
            <a:rPr lang="id-ID" sz="1200" kern="1200" dirty="0" smtClean="0"/>
            <a:t>)</a:t>
          </a:r>
          <a:endParaRPr lang="id-ID" sz="1200" kern="1200" dirty="0"/>
        </a:p>
      </dsp:txBody>
      <dsp:txXfrm>
        <a:off x="1902941" y="1164763"/>
        <a:ext cx="1873651" cy="1164763"/>
      </dsp:txXfrm>
    </dsp:sp>
    <dsp:sp modelId="{B00ED307-55F9-4C45-ABE5-397F6E4CAB21}">
      <dsp:nvSpPr>
        <dsp:cNvPr id="0" name=""/>
        <dsp:cNvSpPr/>
      </dsp:nvSpPr>
      <dsp:spPr>
        <a:xfrm>
          <a:off x="2383057" y="174714"/>
          <a:ext cx="969665" cy="96966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167735-1A0C-4777-A4D5-AD9D20A9D2F0}">
      <dsp:nvSpPr>
        <dsp:cNvPr id="0" name=""/>
        <dsp:cNvSpPr/>
      </dsp:nvSpPr>
      <dsp:spPr>
        <a:xfrm>
          <a:off x="3862129" y="0"/>
          <a:ext cx="1873651" cy="29119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terampil</a:t>
          </a:r>
          <a:r>
            <a:rPr lang="en-US" sz="2000" kern="1200" dirty="0" smtClean="0"/>
            <a:t>  </a:t>
          </a:r>
          <a:r>
            <a:rPr lang="en-US" sz="2000" kern="1200" dirty="0" err="1" smtClean="0"/>
            <a:t>mengamalkan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peribadatan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ajaran</a:t>
          </a:r>
          <a:r>
            <a:rPr lang="en-US" sz="2000" kern="1200" dirty="0" smtClean="0"/>
            <a:t> Islam</a:t>
          </a:r>
          <a:r>
            <a:rPr lang="id-ID" sz="1400" kern="1200" dirty="0" smtClean="0"/>
            <a:t>.</a:t>
          </a:r>
          <a:endParaRPr lang="id-ID" sz="1400" kern="1200" dirty="0"/>
        </a:p>
      </dsp:txBody>
      <dsp:txXfrm>
        <a:off x="3862129" y="1164763"/>
        <a:ext cx="1873651" cy="1164763"/>
      </dsp:txXfrm>
    </dsp:sp>
    <dsp:sp modelId="{E85F3F90-6022-4AB4-947C-2B786F3086A5}">
      <dsp:nvSpPr>
        <dsp:cNvPr id="0" name=""/>
        <dsp:cNvSpPr/>
      </dsp:nvSpPr>
      <dsp:spPr>
        <a:xfrm>
          <a:off x="4312918" y="174714"/>
          <a:ext cx="969665" cy="96966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45DAA9-74D9-4F24-87DF-609D99291D88}">
      <dsp:nvSpPr>
        <dsp:cNvPr id="0" name=""/>
        <dsp:cNvSpPr/>
      </dsp:nvSpPr>
      <dsp:spPr>
        <a:xfrm>
          <a:off x="229431" y="2475121"/>
          <a:ext cx="5276918" cy="436786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52E42-23C4-4B87-ABFD-BA56EF3ED26C}">
      <dsp:nvSpPr>
        <dsp:cNvPr id="0" name=""/>
        <dsp:cNvSpPr/>
      </dsp:nvSpPr>
      <dsp:spPr>
        <a:xfrm>
          <a:off x="3450571" y="1329"/>
          <a:ext cx="912839" cy="9128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b="1" kern="1200" dirty="0" smtClean="0"/>
            <a:t>TILAWAH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b="1" kern="1200" dirty="0" smtClean="0"/>
            <a:t>15MENIT</a:t>
          </a:r>
          <a:endParaRPr lang="id-ID" sz="1100" b="1" kern="1200" dirty="0"/>
        </a:p>
      </dsp:txBody>
      <dsp:txXfrm>
        <a:off x="3584253" y="135011"/>
        <a:ext cx="645475" cy="645475"/>
      </dsp:txXfrm>
    </dsp:sp>
    <dsp:sp modelId="{BECCB3AC-3054-4ED5-BBE9-F9F4F078D593}">
      <dsp:nvSpPr>
        <dsp:cNvPr id="0" name=""/>
        <dsp:cNvSpPr/>
      </dsp:nvSpPr>
      <dsp:spPr>
        <a:xfrm rot="2160000">
          <a:off x="4334392" y="702130"/>
          <a:ext cx="241962" cy="3080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900" kern="1200"/>
        </a:p>
      </dsp:txBody>
      <dsp:txXfrm>
        <a:off x="4341324" y="742414"/>
        <a:ext cx="169373" cy="184849"/>
      </dsp:txXfrm>
    </dsp:sp>
    <dsp:sp modelId="{29FA3AF5-FC8E-4F80-8D77-03E49ACF72EE}">
      <dsp:nvSpPr>
        <dsp:cNvPr id="0" name=""/>
        <dsp:cNvSpPr/>
      </dsp:nvSpPr>
      <dsp:spPr>
        <a:xfrm>
          <a:off x="4558416" y="806226"/>
          <a:ext cx="912839" cy="91283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b="1" kern="1200" dirty="0" smtClean="0"/>
            <a:t>TA’LIM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b="1" kern="1200" dirty="0" smtClean="0"/>
            <a:t>25 MENIT</a:t>
          </a:r>
          <a:endParaRPr lang="id-ID" sz="1100" b="1" kern="1200" dirty="0"/>
        </a:p>
      </dsp:txBody>
      <dsp:txXfrm>
        <a:off x="4692098" y="939908"/>
        <a:ext cx="645475" cy="645475"/>
      </dsp:txXfrm>
    </dsp:sp>
    <dsp:sp modelId="{F0EB276D-A943-4D7C-A9BB-4DA2C0A949E5}">
      <dsp:nvSpPr>
        <dsp:cNvPr id="0" name=""/>
        <dsp:cNvSpPr/>
      </dsp:nvSpPr>
      <dsp:spPr>
        <a:xfrm rot="6480000">
          <a:off x="4684391" y="1753266"/>
          <a:ext cx="241962" cy="3080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900" kern="1200"/>
        </a:p>
      </dsp:txBody>
      <dsp:txXfrm rot="10800000">
        <a:off x="4731901" y="1780365"/>
        <a:ext cx="169373" cy="184849"/>
      </dsp:txXfrm>
    </dsp:sp>
    <dsp:sp modelId="{CFC880AC-E15D-4065-B71C-0827A0D12FDA}">
      <dsp:nvSpPr>
        <dsp:cNvPr id="0" name=""/>
        <dsp:cNvSpPr/>
      </dsp:nvSpPr>
      <dsp:spPr>
        <a:xfrm>
          <a:off x="4135257" y="2108575"/>
          <a:ext cx="912839" cy="91283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b="1" kern="1200" dirty="0" smtClean="0"/>
            <a:t>DISKUSI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b="1" kern="1200" dirty="0" smtClean="0"/>
            <a:t>45MENIT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100" kern="1200" dirty="0"/>
        </a:p>
      </dsp:txBody>
      <dsp:txXfrm>
        <a:off x="4268939" y="2242257"/>
        <a:ext cx="645475" cy="645475"/>
      </dsp:txXfrm>
    </dsp:sp>
    <dsp:sp modelId="{81960E64-3D28-4967-B5DB-706212090990}">
      <dsp:nvSpPr>
        <dsp:cNvPr id="0" name=""/>
        <dsp:cNvSpPr/>
      </dsp:nvSpPr>
      <dsp:spPr>
        <a:xfrm rot="10800000">
          <a:off x="3792857" y="2410953"/>
          <a:ext cx="241962" cy="3080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900" kern="1200"/>
        </a:p>
      </dsp:txBody>
      <dsp:txXfrm rot="10800000">
        <a:off x="3865446" y="2472570"/>
        <a:ext cx="169373" cy="184849"/>
      </dsp:txXfrm>
    </dsp:sp>
    <dsp:sp modelId="{0A20591C-8B52-498C-8214-8CF981E3AECC}">
      <dsp:nvSpPr>
        <dsp:cNvPr id="0" name=""/>
        <dsp:cNvSpPr/>
      </dsp:nvSpPr>
      <dsp:spPr>
        <a:xfrm>
          <a:off x="2765885" y="2108575"/>
          <a:ext cx="912839" cy="91283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b="1" kern="1200" dirty="0" smtClean="0"/>
            <a:t>PENARIKN</a:t>
          </a:r>
          <a:endParaRPr lang="id-ID" sz="1100" b="1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800" b="1" kern="1200" dirty="0" smtClean="0"/>
            <a:t>KESIMPULAN</a:t>
          </a:r>
          <a:endParaRPr lang="id-ID" sz="1100" b="1" kern="1200" dirty="0"/>
        </a:p>
      </dsp:txBody>
      <dsp:txXfrm>
        <a:off x="2899567" y="2242257"/>
        <a:ext cx="645475" cy="645475"/>
      </dsp:txXfrm>
    </dsp:sp>
    <dsp:sp modelId="{398034DB-AC56-43A1-9DC1-566542EB7FE9}">
      <dsp:nvSpPr>
        <dsp:cNvPr id="0" name=""/>
        <dsp:cNvSpPr/>
      </dsp:nvSpPr>
      <dsp:spPr>
        <a:xfrm rot="15120000">
          <a:off x="2891860" y="1766291"/>
          <a:ext cx="241962" cy="3080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900" kern="1200"/>
        </a:p>
      </dsp:txBody>
      <dsp:txXfrm rot="10800000">
        <a:off x="2939370" y="1862426"/>
        <a:ext cx="169373" cy="184849"/>
      </dsp:txXfrm>
    </dsp:sp>
    <dsp:sp modelId="{3E2C7BF1-1958-495F-9F6A-2EF26E7E8A0B}">
      <dsp:nvSpPr>
        <dsp:cNvPr id="0" name=""/>
        <dsp:cNvSpPr/>
      </dsp:nvSpPr>
      <dsp:spPr>
        <a:xfrm>
          <a:off x="2342726" y="806226"/>
          <a:ext cx="912839" cy="91283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/>
            <a:t>EVALUASI</a:t>
          </a:r>
          <a:endParaRPr lang="id-ID" sz="1800" b="1" kern="1200" dirty="0"/>
        </a:p>
      </dsp:txBody>
      <dsp:txXfrm>
        <a:off x="2476408" y="939908"/>
        <a:ext cx="645475" cy="645475"/>
      </dsp:txXfrm>
    </dsp:sp>
    <dsp:sp modelId="{B554F9D5-806A-4975-A860-631D0F6BF66A}">
      <dsp:nvSpPr>
        <dsp:cNvPr id="0" name=""/>
        <dsp:cNvSpPr/>
      </dsp:nvSpPr>
      <dsp:spPr>
        <a:xfrm rot="19440000">
          <a:off x="3226547" y="710181"/>
          <a:ext cx="241962" cy="3080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900" kern="1200"/>
        </a:p>
      </dsp:txBody>
      <dsp:txXfrm>
        <a:off x="3233479" y="793131"/>
        <a:ext cx="169373" cy="1848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34F89-369D-44F5-A56E-4A66AC59C58B}">
      <dsp:nvSpPr>
        <dsp:cNvPr id="0" name=""/>
        <dsp:cNvSpPr/>
      </dsp:nvSpPr>
      <dsp:spPr>
        <a:xfrm>
          <a:off x="0" y="0"/>
          <a:ext cx="3611518" cy="361151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02AB13-F187-49F9-ABCD-3B85650D1883}">
      <dsp:nvSpPr>
        <dsp:cNvPr id="0" name=""/>
        <dsp:cNvSpPr/>
      </dsp:nvSpPr>
      <dsp:spPr>
        <a:xfrm>
          <a:off x="1805759" y="0"/>
          <a:ext cx="6566716" cy="36115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just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200" kern="1200" dirty="0" smtClean="0"/>
            <a:t>INDIVIDU</a:t>
          </a:r>
          <a:endParaRPr lang="id-ID" sz="4200" kern="1200" dirty="0"/>
        </a:p>
      </dsp:txBody>
      <dsp:txXfrm>
        <a:off x="1805759" y="0"/>
        <a:ext cx="3283358" cy="1715471"/>
      </dsp:txXfrm>
    </dsp:sp>
    <dsp:sp modelId="{E1652EF8-6C49-49A9-99A9-F0C9E844ECD2}">
      <dsp:nvSpPr>
        <dsp:cNvPr id="0" name=""/>
        <dsp:cNvSpPr/>
      </dsp:nvSpPr>
      <dsp:spPr>
        <a:xfrm>
          <a:off x="948023" y="1715471"/>
          <a:ext cx="1715471" cy="1715471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3FB389-1F3E-4F9E-8854-34353EA334B9}">
      <dsp:nvSpPr>
        <dsp:cNvPr id="0" name=""/>
        <dsp:cNvSpPr/>
      </dsp:nvSpPr>
      <dsp:spPr>
        <a:xfrm>
          <a:off x="1805759" y="2046994"/>
          <a:ext cx="6566716" cy="10524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just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200" kern="1200" dirty="0" smtClean="0"/>
            <a:t>KELOMPOK</a:t>
          </a:r>
          <a:endParaRPr lang="id-ID" sz="4200" kern="1200" dirty="0"/>
        </a:p>
      </dsp:txBody>
      <dsp:txXfrm>
        <a:off x="1805759" y="2046994"/>
        <a:ext cx="3283358" cy="1052424"/>
      </dsp:txXfrm>
    </dsp:sp>
    <dsp:sp modelId="{E4627DAE-5F91-4757-BCA4-2B8DE7AC8F2A}">
      <dsp:nvSpPr>
        <dsp:cNvPr id="0" name=""/>
        <dsp:cNvSpPr/>
      </dsp:nvSpPr>
      <dsp:spPr>
        <a:xfrm>
          <a:off x="5089117" y="0"/>
          <a:ext cx="3283358" cy="171547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/>
            <a:t>Pada semester </a:t>
          </a:r>
          <a:r>
            <a:rPr lang="id-ID" sz="1600" kern="1200" dirty="0" smtClean="0"/>
            <a:t>1</a:t>
          </a:r>
          <a:r>
            <a:rPr lang="en-ID" sz="1600" kern="1200" dirty="0" smtClean="0"/>
            <a:t> </a:t>
          </a:r>
          <a:r>
            <a:rPr lang="id-ID" sz="1600" kern="1200" dirty="0" smtClean="0"/>
            <a:t>Hafalan </a:t>
          </a:r>
          <a:r>
            <a:rPr lang="id-ID" sz="1600" kern="1200" dirty="0" smtClean="0"/>
            <a:t>Al-Qur’an Juz 30 minimal 20 surat.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/>
            <a:t> Pada semester 2 Hafalan Al-Qur’an Surat Al-Waqi’ah atau Al-Mulk (pilih salah satunya)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/>
            <a:t>Wajib ikut </a:t>
          </a:r>
          <a:r>
            <a:rPr lang="id-ID" sz="1600" kern="1200" dirty="0" smtClean="0"/>
            <a:t>LSP</a:t>
          </a:r>
          <a:r>
            <a:rPr lang="en-ID" sz="1600" kern="1200" dirty="0" smtClean="0"/>
            <a:t> (</a:t>
          </a:r>
          <a:r>
            <a:rPr lang="id-ID" sz="1600" kern="1200" dirty="0" smtClean="0"/>
            <a:t>BBQ </a:t>
          </a:r>
          <a:r>
            <a:rPr lang="en-ID" sz="1600" kern="1200" dirty="0" smtClean="0"/>
            <a:t>&amp; PKM)</a:t>
          </a:r>
          <a:endParaRPr lang="id-ID" sz="1600" kern="1200" dirty="0"/>
        </a:p>
      </dsp:txBody>
      <dsp:txXfrm>
        <a:off x="5089117" y="0"/>
        <a:ext cx="3283358" cy="1715471"/>
      </dsp:txXfrm>
    </dsp:sp>
    <dsp:sp modelId="{8499F983-5038-4563-9206-D8E589CD1273}">
      <dsp:nvSpPr>
        <dsp:cNvPr id="0" name=""/>
        <dsp:cNvSpPr/>
      </dsp:nvSpPr>
      <dsp:spPr>
        <a:xfrm>
          <a:off x="5089117" y="1715471"/>
          <a:ext cx="3283358" cy="171547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PRESENTASI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/>
            <a:t>POWER POINT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/>
            <a:t>Problem Base Learning</a:t>
          </a:r>
          <a:endParaRPr lang="id-ID" sz="1600" kern="1200" dirty="0"/>
        </a:p>
      </dsp:txBody>
      <dsp:txXfrm>
        <a:off x="5089117" y="1715471"/>
        <a:ext cx="3283358" cy="1715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5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0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6737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25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3394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63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75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5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18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0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7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7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2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8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5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7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6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239939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8" r:id="rId1"/>
    <p:sldLayoutId id="2147484229" r:id="rId2"/>
    <p:sldLayoutId id="2147484230" r:id="rId3"/>
    <p:sldLayoutId id="2147484231" r:id="rId4"/>
    <p:sldLayoutId id="2147484232" r:id="rId5"/>
    <p:sldLayoutId id="2147484233" r:id="rId6"/>
    <p:sldLayoutId id="2147484234" r:id="rId7"/>
    <p:sldLayoutId id="2147484235" r:id="rId8"/>
    <p:sldLayoutId id="2147484236" r:id="rId9"/>
    <p:sldLayoutId id="2147484237" r:id="rId10"/>
    <p:sldLayoutId id="2147484238" r:id="rId11"/>
    <p:sldLayoutId id="2147484239" r:id="rId12"/>
    <p:sldLayoutId id="2147484240" r:id="rId13"/>
    <p:sldLayoutId id="2147484241" r:id="rId14"/>
    <p:sldLayoutId id="2147484242" r:id="rId15"/>
    <p:sldLayoutId id="2147484243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932" y="564542"/>
            <a:ext cx="6933538" cy="1423283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solidFill>
                  <a:schemeClr val="tx1"/>
                </a:solidFill>
                <a:latin typeface="Agency FB" pitchFamily="34" charset="0"/>
              </a:rPr>
              <a:t>Kontrak</a:t>
            </a:r>
            <a:r>
              <a:rPr lang="en-US" sz="3200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gency FB" pitchFamily="34" charset="0"/>
              </a:rPr>
              <a:t>Perkuliahan</a:t>
            </a:r>
            <a:r>
              <a:rPr lang="en-US" sz="3200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br>
              <a:rPr lang="en-US" sz="3200" b="1" dirty="0" smtClean="0">
                <a:solidFill>
                  <a:schemeClr val="tx1"/>
                </a:solidFill>
                <a:latin typeface="Agency FB" pitchFamily="34" charset="0"/>
              </a:rPr>
            </a:br>
            <a:r>
              <a:rPr lang="en-US" sz="3200" b="1" dirty="0" err="1" smtClean="0">
                <a:solidFill>
                  <a:schemeClr val="tx1"/>
                </a:solidFill>
                <a:latin typeface="Agency FB" pitchFamily="34" charset="0"/>
              </a:rPr>
              <a:t>dan</a:t>
            </a:r>
            <a:r>
              <a:rPr lang="en-US" sz="3200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gency FB" pitchFamily="34" charset="0"/>
              </a:rPr>
              <a:t>Studium</a:t>
            </a:r>
            <a:r>
              <a:rPr lang="en-US" sz="3200" b="1" dirty="0" smtClean="0">
                <a:solidFill>
                  <a:schemeClr val="tx1"/>
                </a:solidFill>
                <a:latin typeface="Agency FB" pitchFamily="34" charset="0"/>
              </a:rPr>
              <a:t> General </a:t>
            </a:r>
            <a:r>
              <a:rPr lang="en-US" sz="3200" b="1" dirty="0" smtClean="0">
                <a:solidFill>
                  <a:schemeClr val="tx1"/>
                </a:solidFill>
                <a:latin typeface="Agency FB" pitchFamily="34" charset="0"/>
              </a:rPr>
              <a:t>MKU </a:t>
            </a:r>
            <a:r>
              <a:rPr lang="en-US" sz="3200" b="1" dirty="0" err="1" smtClean="0">
                <a:solidFill>
                  <a:schemeClr val="tx1"/>
                </a:solidFill>
                <a:latin typeface="Agency FB" pitchFamily="34" charset="0"/>
              </a:rPr>
              <a:t>Moderasi</a:t>
            </a:r>
            <a:r>
              <a:rPr lang="en-US" sz="3200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gency FB" pitchFamily="34" charset="0"/>
              </a:rPr>
              <a:t>Beragama</a:t>
            </a:r>
            <a:endParaRPr lang="en-US" sz="3200" b="1" dirty="0">
              <a:solidFill>
                <a:schemeClr val="tx1"/>
              </a:solidFill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5784" y="4328504"/>
            <a:ext cx="3771892" cy="528749"/>
          </a:xfrm>
        </p:spPr>
        <p:txBody>
          <a:bodyPr>
            <a:normAutofit/>
          </a:bodyPr>
          <a:lstStyle/>
          <a:p>
            <a:pPr algn="l"/>
            <a:r>
              <a:rPr lang="en-ID" sz="2000" b="1" dirty="0" smtClean="0">
                <a:solidFill>
                  <a:schemeClr val="tx1"/>
                </a:solidFill>
              </a:rPr>
              <a:t>Nama DAI…………………………..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400" b="1" dirty="0">
                <a:solidFill>
                  <a:schemeClr val="tx1"/>
                </a:solidFill>
                <a:latin typeface="Arial Narrow" pitchFamily="34" charset="0"/>
              </a:rPr>
              <a:t>Syarat Lulus MKU </a:t>
            </a:r>
            <a:r>
              <a:rPr lang="en-ID" sz="2400" b="1" dirty="0" err="1" smtClean="0">
                <a:solidFill>
                  <a:schemeClr val="tx1"/>
                </a:solidFill>
                <a:latin typeface="Arial Narrow" pitchFamily="34" charset="0"/>
              </a:rPr>
              <a:t>Moderasi</a:t>
            </a:r>
            <a:r>
              <a:rPr lang="en-ID" sz="24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sz="2400" b="1" dirty="0" err="1" smtClean="0">
                <a:solidFill>
                  <a:schemeClr val="tx1"/>
                </a:solidFill>
                <a:latin typeface="Arial Narrow" pitchFamily="34" charset="0"/>
              </a:rPr>
              <a:t>Beragama</a:t>
            </a:r>
            <a:r>
              <a:rPr lang="id-ID" sz="2400" b="1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id-ID" sz="2400" b="1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id-ID" sz="2400" b="1" dirty="0" smtClean="0">
                <a:solidFill>
                  <a:schemeClr val="tx1"/>
                </a:solidFill>
                <a:latin typeface="Arial Narrow" pitchFamily="34" charset="0"/>
              </a:rPr>
              <a:t>bagi </a:t>
            </a:r>
            <a:r>
              <a:rPr lang="id-ID" sz="2400" b="1" dirty="0">
                <a:solidFill>
                  <a:schemeClr val="tx1"/>
                </a:solidFill>
                <a:latin typeface="Arial Narrow" pitchFamily="34" charset="0"/>
              </a:rPr>
              <a:t>mahasiswa Muslim</a:t>
            </a:r>
            <a:endParaRPr lang="en-US" sz="24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1753" y="1517074"/>
            <a:ext cx="7832917" cy="323780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1800" dirty="0" smtClean="0"/>
              <a:t>L</a:t>
            </a:r>
            <a:r>
              <a:rPr lang="en-US" sz="1800" dirty="0" err="1"/>
              <a:t>ancar</a:t>
            </a:r>
            <a:r>
              <a:rPr lang="id-ID" sz="1800" dirty="0"/>
              <a:t> dan fasih m</a:t>
            </a:r>
            <a:r>
              <a:rPr lang="en-US" sz="1800" dirty="0" err="1"/>
              <a:t>embaca</a:t>
            </a:r>
            <a:r>
              <a:rPr lang="en-US" sz="1800" dirty="0"/>
              <a:t> </a:t>
            </a:r>
            <a:r>
              <a:rPr lang="id-ID" sz="1800" dirty="0"/>
              <a:t> </a:t>
            </a:r>
            <a:r>
              <a:rPr lang="en-US" sz="1800" dirty="0"/>
              <a:t>al-Qur’an </a:t>
            </a:r>
            <a:r>
              <a:rPr lang="en-US" sz="1800" dirty="0" err="1"/>
              <a:t>sesuai</a:t>
            </a:r>
            <a:r>
              <a:rPr lang="id-ID" sz="1800" dirty="0"/>
              <a:t> </a:t>
            </a:r>
            <a:r>
              <a:rPr lang="en-ID" sz="1800" dirty="0" smtClean="0"/>
              <a:t> </a:t>
            </a:r>
            <a:r>
              <a:rPr lang="id-ID" sz="1800" i="1" dirty="0" smtClean="0"/>
              <a:t>m</a:t>
            </a:r>
            <a:r>
              <a:rPr lang="en-US" sz="1800" i="1" dirty="0" err="1"/>
              <a:t>akharijul</a:t>
            </a:r>
            <a:r>
              <a:rPr lang="id-ID" sz="1800" i="1" dirty="0"/>
              <a:t>h</a:t>
            </a:r>
            <a:r>
              <a:rPr lang="en-US" sz="1800" i="1" dirty="0" err="1"/>
              <a:t>uruf</a:t>
            </a:r>
            <a:r>
              <a:rPr lang="id-ID" sz="1800" i="1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id-ID" sz="1800" b="1" dirty="0" smtClean="0"/>
              <a:t>Mengikuti </a:t>
            </a:r>
            <a:r>
              <a:rPr lang="id-ID" sz="1800" b="1" dirty="0"/>
              <a:t>kegiatan LSP </a:t>
            </a:r>
            <a:r>
              <a:rPr lang="id-ID" sz="1800" dirty="0"/>
              <a:t>(Lingkar Studi Pekanan)  </a:t>
            </a:r>
            <a:r>
              <a:rPr lang="en-ID" sz="1800" dirty="0" err="1" smtClean="0"/>
              <a:t>dalam</a:t>
            </a:r>
            <a:r>
              <a:rPr lang="en-ID" sz="1800" dirty="0" smtClean="0"/>
              <a:t> </a:t>
            </a:r>
            <a:r>
              <a:rPr lang="en-ID" sz="1800" dirty="0" err="1" smtClean="0"/>
              <a:t>bentuk</a:t>
            </a:r>
            <a:r>
              <a:rPr lang="en-ID" sz="1800" dirty="0" smtClean="0"/>
              <a:t> </a:t>
            </a:r>
            <a:r>
              <a:rPr lang="id-ID" sz="1800" dirty="0" smtClean="0"/>
              <a:t> BBQ  </a:t>
            </a:r>
            <a:r>
              <a:rPr lang="id-ID" sz="1800" dirty="0"/>
              <a:t>(Bimbingan Baca Quran</a:t>
            </a:r>
            <a:r>
              <a:rPr lang="id-ID" sz="1800" dirty="0" smtClean="0"/>
              <a:t>)</a:t>
            </a:r>
            <a:r>
              <a:rPr lang="en-ID" sz="1800" dirty="0" smtClean="0"/>
              <a:t> </a:t>
            </a:r>
            <a:r>
              <a:rPr lang="en-ID" sz="1800" dirty="0" err="1" smtClean="0"/>
              <a:t>dan</a:t>
            </a:r>
            <a:r>
              <a:rPr lang="en-ID" sz="1800" dirty="0" smtClean="0"/>
              <a:t> </a:t>
            </a:r>
            <a:r>
              <a:rPr lang="en-ID" sz="1800" dirty="0" err="1" smtClean="0"/>
              <a:t>Pengabdian</a:t>
            </a:r>
            <a:r>
              <a:rPr lang="en-ID" sz="1800" dirty="0" smtClean="0"/>
              <a:t> </a:t>
            </a:r>
            <a:r>
              <a:rPr lang="en-ID" sz="1800" dirty="0" err="1" smtClean="0"/>
              <a:t>kepada</a:t>
            </a:r>
            <a:r>
              <a:rPr lang="en-ID" sz="1800" dirty="0" smtClean="0"/>
              <a:t> </a:t>
            </a:r>
            <a:r>
              <a:rPr lang="en-ID" sz="1800" dirty="0" err="1" smtClean="0"/>
              <a:t>masyarakat</a:t>
            </a:r>
            <a:r>
              <a:rPr lang="id-ID" sz="1800" dirty="0" smtClean="0"/>
              <a:t>, </a:t>
            </a:r>
            <a:r>
              <a:rPr lang="id-ID" sz="1800" dirty="0"/>
              <a:t>minimal 80% dari </a:t>
            </a:r>
            <a:r>
              <a:rPr lang="id-ID" sz="1800" dirty="0" smtClean="0"/>
              <a:t>jumlah</a:t>
            </a:r>
            <a:r>
              <a:rPr lang="en-ID" sz="1800" dirty="0" smtClean="0"/>
              <a:t> </a:t>
            </a:r>
            <a:r>
              <a:rPr lang="id-ID" sz="1800" dirty="0" smtClean="0"/>
              <a:t>pertemuan</a:t>
            </a:r>
            <a:r>
              <a:rPr lang="id-ID" sz="1800" dirty="0"/>
              <a:t>.</a:t>
            </a:r>
          </a:p>
          <a:p>
            <a:pPr>
              <a:buNone/>
            </a:pPr>
            <a:r>
              <a:rPr lang="id-ID" sz="1800" dirty="0"/>
              <a:t>      Dasar Hukum LSP/BBQ:</a:t>
            </a:r>
          </a:p>
          <a:p>
            <a:pPr>
              <a:buNone/>
            </a:pPr>
            <a:r>
              <a:rPr lang="id-ID" sz="1800" b="1" dirty="0"/>
              <a:t>      SK Rektor No. 489/UN43/KR/SK/2017 tentang penetapan</a:t>
            </a:r>
          </a:p>
          <a:p>
            <a:pPr>
              <a:buNone/>
            </a:pPr>
            <a:r>
              <a:rPr lang="id-ID" sz="1800" b="1" dirty="0"/>
              <a:t>      pemberlakuan Kurikulum 2014 Berbasis Kompetensi </a:t>
            </a:r>
          </a:p>
          <a:p>
            <a:pPr>
              <a:buNone/>
            </a:pPr>
            <a:r>
              <a:rPr lang="id-ID" sz="1800" b="1" dirty="0"/>
              <a:t>      sesuai dengan KKNI Revisi tahun 2017 Untirta 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 </a:t>
            </a:r>
            <a:r>
              <a:rPr lang="id-ID" sz="1800" dirty="0"/>
              <a:t> 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3564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333300"/>
                </a:solidFill>
                <a:latin typeface="Agency FB" pitchFamily="34" charset="0"/>
              </a:rPr>
              <a:t>Kehadiran</a:t>
            </a:r>
            <a:r>
              <a:rPr lang="id-ID" b="1" dirty="0">
                <a:solidFill>
                  <a:srgbClr val="333300"/>
                </a:solidFill>
                <a:latin typeface="Agency FB" pitchFamily="34" charset="0"/>
              </a:rPr>
              <a:t> Perkuliahan</a:t>
            </a:r>
            <a:endParaRPr lang="en-US" dirty="0">
              <a:solidFill>
                <a:srgbClr val="333300"/>
              </a:solidFill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endParaRPr lang="en-US" sz="2000" dirty="0"/>
          </a:p>
          <a:p>
            <a:pPr algn="ctr">
              <a:buFont typeface="Wingdings" pitchFamily="2" charset="2"/>
              <a:buChar char="ü"/>
            </a:pPr>
            <a:r>
              <a:rPr lang="en-US" sz="2000" dirty="0"/>
              <a:t>    </a:t>
            </a:r>
            <a:r>
              <a:rPr lang="en-US" sz="2000" dirty="0" err="1"/>
              <a:t>Sanksi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terlambat</a:t>
            </a:r>
            <a:endParaRPr lang="en-US" sz="2000" dirty="0"/>
          </a:p>
          <a:p>
            <a:pPr algn="ctr">
              <a:buFont typeface="Wingdings" pitchFamily="2" charset="2"/>
              <a:buChar char="ü"/>
            </a:pPr>
            <a:r>
              <a:rPr lang="en-US" sz="2000" dirty="0"/>
              <a:t>    </a:t>
            </a:r>
            <a:r>
              <a:rPr lang="en-US" sz="2000" dirty="0" err="1"/>
              <a:t>Absensi</a:t>
            </a:r>
            <a:r>
              <a:rPr lang="en-US" sz="2000" dirty="0"/>
              <a:t> di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perkuliahan</a:t>
            </a:r>
            <a:endParaRPr lang="en-US" sz="2000" dirty="0"/>
          </a:p>
          <a:p>
            <a:pPr algn="ctr">
              <a:buFont typeface="Wingdings" pitchFamily="2" charset="2"/>
              <a:buChar char="ü"/>
            </a:pPr>
            <a:r>
              <a:rPr lang="en-US" sz="2000" dirty="0"/>
              <a:t>    </a:t>
            </a: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hadir</a:t>
            </a:r>
            <a:r>
              <a:rPr lang="en-US" sz="2000" dirty="0"/>
              <a:t> 80%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pertemuan</a:t>
            </a:r>
            <a:endParaRPr lang="en-US" sz="2000" dirty="0"/>
          </a:p>
          <a:p>
            <a:pPr algn="ctr">
              <a:buNone/>
            </a:pPr>
            <a:r>
              <a:rPr lang="en-US" sz="2000" dirty="0"/>
              <a:t>        </a:t>
            </a:r>
            <a:r>
              <a:rPr lang="en-US" sz="2000" dirty="0" err="1"/>
              <a:t>perkuliahan</a:t>
            </a:r>
            <a:r>
              <a:rPr lang="en-US" sz="2000" dirty="0"/>
              <a:t> yang </a:t>
            </a:r>
            <a:r>
              <a:rPr lang="en-US" sz="2000" dirty="0" err="1"/>
              <a:t>berjumlah</a:t>
            </a:r>
            <a:r>
              <a:rPr lang="en-US" sz="2000" dirty="0"/>
              <a:t> </a:t>
            </a:r>
            <a:r>
              <a:rPr lang="en-US" sz="2000" dirty="0" smtClean="0"/>
              <a:t>16x</a:t>
            </a:r>
          </a:p>
          <a:p>
            <a:pPr algn="ctr">
              <a:buNone/>
            </a:pP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22428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333300"/>
                </a:solidFill>
                <a:latin typeface="Agency FB" pitchFamily="34" charset="0"/>
              </a:rPr>
              <a:t>PROSES PEMBELAJARAN DI KELAS</a:t>
            </a:r>
            <a:endParaRPr lang="en-US" b="1" dirty="0">
              <a:solidFill>
                <a:srgbClr val="333300"/>
              </a:solidFill>
              <a:latin typeface="Agency FB" pitchFamily="34" charset="0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4339805"/>
              </p:ext>
            </p:extLst>
          </p:nvPr>
        </p:nvGraphicFramePr>
        <p:xfrm>
          <a:off x="623436" y="1620984"/>
          <a:ext cx="7813982" cy="3022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9885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791155"/>
          </a:xfrm>
        </p:spPr>
        <p:txBody>
          <a:bodyPr>
            <a:noAutofit/>
          </a:bodyPr>
          <a:lstStyle/>
          <a:p>
            <a:r>
              <a:rPr lang="id-ID" sz="2800" b="1" dirty="0">
                <a:solidFill>
                  <a:srgbClr val="333300"/>
                </a:solidFill>
                <a:latin typeface="Agency FB" pitchFamily="34" charset="0"/>
              </a:rPr>
              <a:t>PROSES PEMBELAJARAN </a:t>
            </a:r>
            <a:r>
              <a:rPr lang="id-ID" sz="2800" b="1" dirty="0" smtClean="0">
                <a:solidFill>
                  <a:srgbClr val="333300"/>
                </a:solidFill>
                <a:latin typeface="Agency FB" pitchFamily="34" charset="0"/>
              </a:rPr>
              <a:t>DI </a:t>
            </a:r>
            <a:r>
              <a:rPr lang="id-ID" sz="2800" b="1" dirty="0">
                <a:solidFill>
                  <a:srgbClr val="333300"/>
                </a:solidFill>
                <a:latin typeface="Agency FB" pitchFamily="34" charset="0"/>
              </a:rPr>
              <a:t>LUAR KELAS</a:t>
            </a:r>
            <a:endParaRPr lang="en-US" sz="2800" b="1" dirty="0">
              <a:solidFill>
                <a:srgbClr val="333300"/>
              </a:solidFill>
              <a:latin typeface="Agency FB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77467" y="1343835"/>
            <a:ext cx="7503493" cy="360187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Adanya</a:t>
            </a:r>
            <a:r>
              <a:rPr lang="en-US" sz="1600" dirty="0">
                <a:latin typeface="Arial Narrow" pitchFamily="34" charset="0"/>
              </a:rPr>
              <a:t> program </a:t>
            </a:r>
            <a:r>
              <a:rPr lang="en-US" sz="1600" dirty="0" err="1">
                <a:latin typeface="Arial Narrow" pitchFamily="34" charset="0"/>
              </a:rPr>
              <a:t>bimbingan</a:t>
            </a:r>
            <a:r>
              <a:rPr lang="en-US" sz="1600" dirty="0">
                <a:latin typeface="Arial Narrow" pitchFamily="34" charset="0"/>
              </a:rPr>
              <a:t> &amp; </a:t>
            </a:r>
            <a:r>
              <a:rPr lang="en-US" sz="1600" dirty="0" err="1">
                <a:latin typeface="Arial Narrow" pitchFamily="34" charset="0"/>
              </a:rPr>
              <a:t>konsultasi</a:t>
            </a:r>
            <a:r>
              <a:rPr lang="en-US" sz="1600" dirty="0">
                <a:latin typeface="Arial Narrow" pitchFamily="34" charset="0"/>
              </a:rPr>
              <a:t>   Agama Islam </a:t>
            </a:r>
            <a:r>
              <a:rPr lang="en-US" sz="1600" dirty="0" err="1">
                <a:latin typeface="Arial Narrow" pitchFamily="34" charset="0"/>
              </a:rPr>
              <a:t>berkala</a:t>
            </a:r>
            <a:r>
              <a:rPr lang="id-ID" sz="1600" dirty="0">
                <a:latin typeface="Arial Narrow" pitchFamily="34" charset="0"/>
              </a:rPr>
              <a:t> satu kali dalam sepekan  </a:t>
            </a:r>
            <a:r>
              <a:rPr lang="id-ID" sz="1600" dirty="0" smtClean="0">
                <a:latin typeface="Arial Narrow" pitchFamily="34" charset="0"/>
              </a:rPr>
              <a:t>yang</a:t>
            </a:r>
            <a:r>
              <a:rPr lang="en-ID" sz="1600" dirty="0" smtClean="0">
                <a:latin typeface="Arial Narrow" pitchFamily="34" charset="0"/>
              </a:rPr>
              <a:t> </a:t>
            </a:r>
            <a:r>
              <a:rPr lang="id-ID" sz="1600" dirty="0" smtClean="0">
                <a:latin typeface="Arial Narrow" pitchFamily="34" charset="0"/>
              </a:rPr>
              <a:t>terintegrasi </a:t>
            </a:r>
            <a:r>
              <a:rPr lang="id-ID" sz="1600" dirty="0">
                <a:latin typeface="Arial Narrow" pitchFamily="34" charset="0"/>
              </a:rPr>
              <a:t>dengan </a:t>
            </a:r>
            <a:r>
              <a:rPr lang="id-ID" sz="1600" b="1" dirty="0">
                <a:solidFill>
                  <a:schemeClr val="tx1"/>
                </a:solidFill>
                <a:latin typeface="Arial Narrow" pitchFamily="34" charset="0"/>
              </a:rPr>
              <a:t>MKU </a:t>
            </a:r>
            <a:r>
              <a:rPr lang="en-ID" sz="1600" b="1" dirty="0" err="1">
                <a:solidFill>
                  <a:schemeClr val="tx1"/>
                </a:solidFill>
                <a:latin typeface="Arial Narrow" pitchFamily="34" charset="0"/>
              </a:rPr>
              <a:t>Moderasi</a:t>
            </a:r>
            <a:r>
              <a:rPr lang="en-ID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sz="1600" b="1" dirty="0" err="1">
                <a:solidFill>
                  <a:schemeClr val="tx1"/>
                </a:solidFill>
                <a:latin typeface="Arial Narrow" pitchFamily="34" charset="0"/>
              </a:rPr>
              <a:t>Beragama</a:t>
            </a:r>
            <a:r>
              <a:rPr lang="en-ID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en-US" sz="1600" dirty="0">
                <a:latin typeface="Arial Narrow" pitchFamily="34" charset="0"/>
              </a:rPr>
              <a:t>y</a:t>
            </a:r>
            <a:r>
              <a:rPr lang="id-ID" sz="1600" dirty="0">
                <a:latin typeface="Arial Narrow" pitchFamily="34" charset="0"/>
              </a:rPr>
              <a:t>an</a:t>
            </a:r>
            <a:r>
              <a:rPr lang="en-US" sz="1600" dirty="0">
                <a:latin typeface="Arial Narrow" pitchFamily="34" charset="0"/>
              </a:rPr>
              <a:t>g </a:t>
            </a:r>
            <a:r>
              <a:rPr lang="en-US" sz="1600" dirty="0" err="1">
                <a:latin typeface="Arial Narrow" pitchFamily="34" charset="0"/>
              </a:rPr>
              <a:t>disebut</a:t>
            </a:r>
            <a:r>
              <a:rPr lang="en-US" sz="1600" dirty="0">
                <a:latin typeface="Arial Narrow" pitchFamily="34" charset="0"/>
              </a:rPr>
              <a:t>:</a:t>
            </a:r>
          </a:p>
          <a:p>
            <a:pPr algn="ctr">
              <a:buNone/>
            </a:pPr>
            <a:r>
              <a:rPr lang="en-US" sz="2000" b="1" dirty="0">
                <a:latin typeface="Arial Narrow" pitchFamily="34" charset="0"/>
              </a:rPr>
              <a:t>LSP</a:t>
            </a:r>
            <a:r>
              <a:rPr lang="id-ID" sz="2000" b="1" dirty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itchFamily="34" charset="0"/>
              </a:rPr>
              <a:t> </a:t>
            </a:r>
            <a:r>
              <a:rPr lang="en-US" sz="1800" b="1" dirty="0" smtClean="0">
                <a:solidFill>
                  <a:srgbClr val="333300"/>
                </a:solidFill>
                <a:latin typeface="Arial Narrow" pitchFamily="34" charset="0"/>
              </a:rPr>
              <a:t>(</a:t>
            </a:r>
            <a:r>
              <a:rPr lang="en-US" sz="1800" b="1" dirty="0" err="1">
                <a:solidFill>
                  <a:srgbClr val="333300"/>
                </a:solidFill>
                <a:latin typeface="Arial Narrow" pitchFamily="34" charset="0"/>
              </a:rPr>
              <a:t>Lingkar</a:t>
            </a:r>
            <a:r>
              <a:rPr lang="en-US" sz="1800" b="1" dirty="0">
                <a:solidFill>
                  <a:srgbClr val="333300"/>
                </a:solidFill>
                <a:latin typeface="Arial Narrow" pitchFamily="34" charset="0"/>
              </a:rPr>
              <a:t> </a:t>
            </a:r>
            <a:r>
              <a:rPr lang="en-US" sz="1800" b="1" dirty="0" err="1">
                <a:solidFill>
                  <a:srgbClr val="333300"/>
                </a:solidFill>
                <a:latin typeface="Arial Narrow" pitchFamily="34" charset="0"/>
              </a:rPr>
              <a:t>Studi</a:t>
            </a:r>
            <a:r>
              <a:rPr lang="en-US" sz="1800" b="1" dirty="0">
                <a:solidFill>
                  <a:srgbClr val="333300"/>
                </a:solidFill>
                <a:latin typeface="Arial Narrow" pitchFamily="34" charset="0"/>
              </a:rPr>
              <a:t> </a:t>
            </a:r>
            <a:r>
              <a:rPr lang="en-US" sz="1800" b="1" dirty="0" err="1" smtClean="0">
                <a:solidFill>
                  <a:srgbClr val="333300"/>
                </a:solidFill>
                <a:latin typeface="Arial Narrow" pitchFamily="34" charset="0"/>
              </a:rPr>
              <a:t>Pekanan</a:t>
            </a:r>
            <a:r>
              <a:rPr lang="en-US" sz="1800" b="1" dirty="0" smtClean="0">
                <a:solidFill>
                  <a:srgbClr val="333300"/>
                </a:solidFill>
                <a:latin typeface="Arial Narrow" pitchFamily="34" charset="0"/>
              </a:rPr>
              <a:t>)</a:t>
            </a:r>
            <a:endParaRPr lang="en-US" sz="1400" b="1" dirty="0">
              <a:solidFill>
                <a:srgbClr val="333300"/>
              </a:solidFill>
              <a:latin typeface="Arial Narrow" pitchFamily="34" charset="0"/>
            </a:endParaRPr>
          </a:p>
          <a:p>
            <a:pPr>
              <a:buNone/>
            </a:pPr>
            <a:endParaRPr lang="en-US" sz="1600" b="1" dirty="0" smtClean="0">
              <a:solidFill>
                <a:srgbClr val="333300"/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333300"/>
                </a:solidFill>
                <a:latin typeface="Arial Narrow" pitchFamily="34" charset="0"/>
              </a:rPr>
              <a:t>    </a:t>
            </a:r>
            <a:r>
              <a:rPr lang="en-US" sz="1600" b="1" dirty="0" err="1" smtClean="0">
                <a:solidFill>
                  <a:srgbClr val="333300"/>
                </a:solidFill>
                <a:latin typeface="Arial Narrow" pitchFamily="34" charset="0"/>
              </a:rPr>
              <a:t>Terdiri</a:t>
            </a:r>
            <a:r>
              <a:rPr lang="en-US" sz="1600" b="1" dirty="0" smtClean="0">
                <a:solidFill>
                  <a:srgbClr val="333300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rgbClr val="333300"/>
                </a:solidFill>
                <a:latin typeface="Arial Narrow" pitchFamily="34" charset="0"/>
              </a:rPr>
              <a:t>dari</a:t>
            </a:r>
            <a:r>
              <a:rPr lang="en-US" sz="1600" b="1" dirty="0">
                <a:solidFill>
                  <a:srgbClr val="333300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rgbClr val="333300"/>
                </a:solidFill>
                <a:latin typeface="Arial Narrow" pitchFamily="34" charset="0"/>
              </a:rPr>
              <a:t>beberapa</a:t>
            </a:r>
            <a:r>
              <a:rPr lang="en-US" sz="1600" b="1" dirty="0">
                <a:solidFill>
                  <a:srgbClr val="333300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rgbClr val="333300"/>
                </a:solidFill>
                <a:latin typeface="Arial Narrow" pitchFamily="34" charset="0"/>
              </a:rPr>
              <a:t>kegiatan</a:t>
            </a:r>
            <a:r>
              <a:rPr lang="en-US" sz="1400" dirty="0">
                <a:latin typeface="Arial Narrow" pitchFamily="34" charset="0"/>
              </a:rPr>
              <a:t>:</a:t>
            </a:r>
          </a:p>
          <a:p>
            <a:pPr marL="0" indent="0">
              <a:buNone/>
            </a:pPr>
            <a:r>
              <a:rPr lang="en-US" sz="1400" dirty="0" smtClean="0">
                <a:latin typeface="Arial Narrow" pitchFamily="34" charset="0"/>
              </a:rPr>
              <a:t>     1. </a:t>
            </a:r>
            <a:r>
              <a:rPr lang="en-US" sz="1400" dirty="0" err="1" smtClean="0">
                <a:latin typeface="Arial Narrow" pitchFamily="34" charset="0"/>
              </a:rPr>
              <a:t>Remidiasi</a:t>
            </a:r>
            <a:r>
              <a:rPr lang="en-US" sz="1400" dirty="0" smtClean="0">
                <a:latin typeface="Arial Narrow" pitchFamily="34" charset="0"/>
              </a:rPr>
              <a:t> </a:t>
            </a:r>
            <a:r>
              <a:rPr lang="en-US" sz="1400" dirty="0">
                <a:latin typeface="Arial Narrow" pitchFamily="34" charset="0"/>
              </a:rPr>
              <a:t>Baca </a:t>
            </a:r>
            <a:r>
              <a:rPr lang="en-US" sz="1400" dirty="0" err="1">
                <a:latin typeface="Arial Narrow" pitchFamily="34" charset="0"/>
              </a:rPr>
              <a:t>Tulis</a:t>
            </a:r>
            <a:r>
              <a:rPr lang="en-US" sz="1400" dirty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itchFamily="34" charset="0"/>
              </a:rPr>
              <a:t>Al-Qur’an</a:t>
            </a:r>
          </a:p>
          <a:p>
            <a:pPr marL="0" indent="0">
              <a:buNone/>
            </a:pPr>
            <a:r>
              <a:rPr lang="en-US" sz="1400" dirty="0" smtClean="0">
                <a:latin typeface="Arial Narrow" pitchFamily="34" charset="0"/>
              </a:rPr>
              <a:t>         2. </a:t>
            </a:r>
            <a:r>
              <a:rPr lang="en-US" sz="1400" dirty="0" err="1" smtClean="0">
                <a:latin typeface="Arial Narrow" pitchFamily="34" charset="0"/>
              </a:rPr>
              <a:t>Diskusi</a:t>
            </a:r>
            <a:r>
              <a:rPr lang="en-US" sz="1400" dirty="0" smtClean="0">
                <a:latin typeface="Arial Narrow" pitchFamily="34" charset="0"/>
              </a:rPr>
              <a:t>  </a:t>
            </a:r>
            <a:r>
              <a:rPr lang="en-US" sz="1400" dirty="0" err="1" smtClean="0">
                <a:latin typeface="Arial Narrow" pitchFamily="34" charset="0"/>
              </a:rPr>
              <a:t>keagamaan</a:t>
            </a:r>
            <a:endParaRPr lang="en-US" sz="1400" dirty="0" smtClean="0">
              <a:latin typeface="Arial Narrow" pitchFamily="34" charset="0"/>
            </a:endParaRPr>
          </a:p>
          <a:p>
            <a:pPr marL="514350" indent="-514350">
              <a:buNone/>
            </a:pPr>
            <a:r>
              <a:rPr lang="en-US" sz="1400" dirty="0" smtClean="0">
                <a:latin typeface="Arial Narrow" pitchFamily="34" charset="0"/>
              </a:rPr>
              <a:t>             3. </a:t>
            </a:r>
            <a:r>
              <a:rPr lang="en-US" sz="1400" dirty="0" err="1" smtClean="0">
                <a:latin typeface="Arial Narrow" pitchFamily="34" charset="0"/>
              </a:rPr>
              <a:t>Praktikum</a:t>
            </a:r>
            <a:r>
              <a:rPr lang="en-US" sz="1400" dirty="0" smtClean="0">
                <a:latin typeface="Arial Narrow" pitchFamily="34" charset="0"/>
              </a:rPr>
              <a:t> </a:t>
            </a:r>
            <a:r>
              <a:rPr lang="en-US" sz="1400" dirty="0" err="1">
                <a:latin typeface="Arial Narrow" pitchFamily="34" charset="0"/>
              </a:rPr>
              <a:t>Ibadah</a:t>
            </a:r>
            <a:endParaRPr lang="en-US" sz="1400" dirty="0">
              <a:latin typeface="Arial Narrow" pitchFamily="34" charset="0"/>
            </a:endParaRPr>
          </a:p>
          <a:p>
            <a:pPr marL="514350" indent="-514350">
              <a:buNone/>
            </a:pPr>
            <a:r>
              <a:rPr lang="en-US" sz="1400" dirty="0" smtClean="0">
                <a:latin typeface="Arial Narrow" pitchFamily="34" charset="0"/>
              </a:rPr>
              <a:t>                 4. </a:t>
            </a:r>
            <a:r>
              <a:rPr lang="en-US" sz="1400" dirty="0" err="1" smtClean="0">
                <a:latin typeface="Arial Narrow" pitchFamily="34" charset="0"/>
              </a:rPr>
              <a:t>Konsultasi</a:t>
            </a:r>
            <a:r>
              <a:rPr lang="en-US" sz="1400" dirty="0" smtClean="0">
                <a:latin typeface="Arial Narrow" pitchFamily="34" charset="0"/>
              </a:rPr>
              <a:t> </a:t>
            </a:r>
            <a:r>
              <a:rPr lang="en-US" sz="1400" dirty="0" err="1" smtClean="0">
                <a:latin typeface="Arial Narrow" pitchFamily="34" charset="0"/>
              </a:rPr>
              <a:t>keagamaan</a:t>
            </a:r>
            <a:endParaRPr lang="en-US" sz="1400" dirty="0" smtClean="0">
              <a:latin typeface="Arial Narrow" pitchFamily="34" charset="0"/>
            </a:endParaRPr>
          </a:p>
          <a:p>
            <a:pPr marL="514350" indent="-514350">
              <a:buNone/>
            </a:pPr>
            <a:r>
              <a:rPr lang="en-ID" sz="1400" dirty="0" smtClean="0">
                <a:latin typeface="Arial Narrow" pitchFamily="34" charset="0"/>
              </a:rPr>
              <a:t>                     5. </a:t>
            </a:r>
            <a:r>
              <a:rPr lang="en-ID" sz="1400" b="1" dirty="0" err="1" smtClean="0">
                <a:latin typeface="Arial Narrow" pitchFamily="34" charset="0"/>
              </a:rPr>
              <a:t>Pengabdian</a:t>
            </a:r>
            <a:r>
              <a:rPr lang="en-ID" sz="1400" b="1" dirty="0" smtClean="0">
                <a:latin typeface="Arial Narrow" pitchFamily="34" charset="0"/>
              </a:rPr>
              <a:t> </a:t>
            </a:r>
            <a:r>
              <a:rPr lang="en-ID" sz="1400" b="1" dirty="0" err="1" smtClean="0">
                <a:latin typeface="Arial Narrow" pitchFamily="34" charset="0"/>
              </a:rPr>
              <a:t>Kepada</a:t>
            </a:r>
            <a:r>
              <a:rPr lang="en-ID" sz="1400" b="1" dirty="0" smtClean="0">
                <a:latin typeface="Arial Narrow" pitchFamily="34" charset="0"/>
              </a:rPr>
              <a:t> </a:t>
            </a:r>
            <a:r>
              <a:rPr lang="en-ID" sz="1400" b="1" dirty="0" err="1" smtClean="0">
                <a:latin typeface="Arial Narrow" pitchFamily="34" charset="0"/>
              </a:rPr>
              <a:t>Masyarakat</a:t>
            </a:r>
            <a:endParaRPr lang="en-US" sz="1400" b="1" dirty="0">
              <a:latin typeface="Arial Narrow" pitchFamily="34" charset="0"/>
            </a:endParaRPr>
          </a:p>
          <a:p>
            <a:pPr marL="514350" indent="-514350">
              <a:buAutoNum type="arabicPeriod"/>
            </a:pPr>
            <a:endParaRPr lang="en-US" sz="1600" dirty="0">
              <a:latin typeface="Arial Narrow" pitchFamily="34" charset="0"/>
            </a:endParaRPr>
          </a:p>
          <a:p>
            <a:pPr>
              <a:buNone/>
            </a:pPr>
            <a:endParaRPr lang="en-US" sz="1600" dirty="0">
              <a:latin typeface="Arial Narrow" pitchFamily="34" charset="0"/>
            </a:endParaRPr>
          </a:p>
          <a:p>
            <a:pPr>
              <a:buNone/>
            </a:pPr>
            <a:r>
              <a:rPr lang="en-US" sz="1600" dirty="0">
                <a:latin typeface="Arial Narrow" pitchFamily="34" charset="0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3785885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8001" y="246490"/>
            <a:ext cx="6447501" cy="1201310"/>
          </a:xfrm>
        </p:spPr>
        <p:txBody>
          <a:bodyPr>
            <a:normAutofit/>
          </a:bodyPr>
          <a:lstStyle/>
          <a:p>
            <a:r>
              <a:rPr lang="id-ID" sz="3600" b="1" dirty="0" smtClean="0">
                <a:solidFill>
                  <a:srgbClr val="333300"/>
                </a:solidFill>
                <a:latin typeface="Arial Narrow" panose="020B0606020202030204" pitchFamily="34" charset="0"/>
              </a:rPr>
              <a:t>TUGAS</a:t>
            </a:r>
            <a:endParaRPr lang="en-US" sz="3600" b="1" dirty="0">
              <a:solidFill>
                <a:srgbClr val="3333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7029490"/>
              </p:ext>
            </p:extLst>
          </p:nvPr>
        </p:nvGraphicFramePr>
        <p:xfrm>
          <a:off x="371479" y="1143000"/>
          <a:ext cx="8372475" cy="3611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3048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>
                <a:solidFill>
                  <a:srgbClr val="333300"/>
                </a:solidFill>
              </a:rPr>
              <a:t>Penilaian MKU PAI</a:t>
            </a:r>
            <a:endParaRPr lang="id-ID" sz="3600" b="1" dirty="0">
              <a:solidFill>
                <a:srgbClr val="33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smtClean="0">
                <a:latin typeface="Arial Narrow" panose="020B0606020202030204" pitchFamily="34" charset="0"/>
              </a:rPr>
              <a:t>    </a:t>
            </a:r>
            <a:r>
              <a:rPr lang="id-ID" sz="2800" dirty="0" smtClean="0">
                <a:latin typeface="Arial Narrow" panose="020B0606020202030204" pitchFamily="34" charset="0"/>
              </a:rPr>
              <a:t>Merujuk </a:t>
            </a:r>
            <a:r>
              <a:rPr lang="id-ID" sz="2800" dirty="0" smtClean="0">
                <a:latin typeface="Arial Narrow" panose="020B0606020202030204" pitchFamily="34" charset="0"/>
              </a:rPr>
              <a:t>kepada Tujuan </a:t>
            </a:r>
          </a:p>
          <a:p>
            <a:pPr marL="0" indent="0" algn="just">
              <a:buNone/>
            </a:pPr>
            <a:r>
              <a:rPr lang="en-ID" sz="2800" dirty="0" smtClean="0">
                <a:latin typeface="Arial Narrow" panose="020B0606020202030204" pitchFamily="34" charset="0"/>
              </a:rPr>
              <a:t>       1.  </a:t>
            </a:r>
            <a:r>
              <a:rPr lang="id-ID" sz="2800" dirty="0" smtClean="0">
                <a:latin typeface="Arial Narrow" panose="020B0606020202030204" pitchFamily="34" charset="0"/>
              </a:rPr>
              <a:t>Kognitif</a:t>
            </a:r>
            <a:r>
              <a:rPr lang="id-ID" sz="2800" dirty="0" smtClean="0">
                <a:latin typeface="Arial Narrow" panose="020B0606020202030204" pitchFamily="34" charset="0"/>
              </a:rPr>
              <a:t>	/Pengetahuan		: </a:t>
            </a:r>
            <a:r>
              <a:rPr lang="id-ID" sz="2800" dirty="0" smtClean="0">
                <a:latin typeface="Arial Narrow" panose="020B0606020202030204" pitchFamily="34" charset="0"/>
              </a:rPr>
              <a:t>25%</a:t>
            </a:r>
            <a:endParaRPr lang="en-ID" sz="2800" dirty="0" smtClean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n-ID" sz="2800" dirty="0" smtClean="0">
                <a:latin typeface="Arial Narrow" panose="020B0606020202030204" pitchFamily="34" charset="0"/>
              </a:rPr>
              <a:t>       2.  </a:t>
            </a:r>
            <a:r>
              <a:rPr lang="id-ID" sz="2800" dirty="0" smtClean="0">
                <a:latin typeface="Arial Narrow" panose="020B0606020202030204" pitchFamily="34" charset="0"/>
              </a:rPr>
              <a:t>Afektif/Sikap</a:t>
            </a:r>
            <a:r>
              <a:rPr lang="id-ID" sz="2800" dirty="0" smtClean="0">
                <a:latin typeface="Arial Narrow" panose="020B0606020202030204" pitchFamily="34" charset="0"/>
              </a:rPr>
              <a:t>				</a:t>
            </a:r>
            <a:r>
              <a:rPr lang="en-ID" sz="2800" dirty="0" smtClean="0">
                <a:latin typeface="Arial Narrow" panose="020B0606020202030204" pitchFamily="34" charset="0"/>
              </a:rPr>
              <a:t>         </a:t>
            </a:r>
            <a:r>
              <a:rPr lang="id-ID" sz="2800" dirty="0" smtClean="0">
                <a:latin typeface="Arial Narrow" panose="020B0606020202030204" pitchFamily="34" charset="0"/>
              </a:rPr>
              <a:t>: </a:t>
            </a:r>
            <a:r>
              <a:rPr lang="id-ID" sz="2800" dirty="0" smtClean="0">
                <a:latin typeface="Arial Narrow" panose="020B0606020202030204" pitchFamily="34" charset="0"/>
              </a:rPr>
              <a:t>40%</a:t>
            </a:r>
          </a:p>
          <a:p>
            <a:pPr marL="0" indent="0" algn="just">
              <a:buNone/>
            </a:pPr>
            <a:r>
              <a:rPr lang="en-ID" sz="2800" dirty="0" smtClean="0">
                <a:latin typeface="Arial Narrow" panose="020B0606020202030204" pitchFamily="34" charset="0"/>
              </a:rPr>
              <a:t>       </a:t>
            </a:r>
            <a:r>
              <a:rPr lang="id-ID" sz="2800" dirty="0" smtClean="0">
                <a:latin typeface="Arial Narrow" panose="020B0606020202030204" pitchFamily="34" charset="0"/>
              </a:rPr>
              <a:t>3</a:t>
            </a:r>
            <a:r>
              <a:rPr lang="id-ID" sz="2800" dirty="0" smtClean="0">
                <a:latin typeface="Arial Narrow" panose="020B0606020202030204" pitchFamily="34" charset="0"/>
              </a:rPr>
              <a:t>.  </a:t>
            </a:r>
            <a:r>
              <a:rPr lang="id-ID" sz="2800" dirty="0" smtClean="0">
                <a:latin typeface="Arial Narrow" panose="020B0606020202030204" pitchFamily="34" charset="0"/>
              </a:rPr>
              <a:t>Psikomotor/Keterampilan</a:t>
            </a:r>
            <a:r>
              <a:rPr lang="id-ID" sz="2800" dirty="0" smtClean="0">
                <a:latin typeface="Arial Narrow" panose="020B0606020202030204" pitchFamily="34" charset="0"/>
              </a:rPr>
              <a:t>	</a:t>
            </a:r>
            <a:r>
              <a:rPr lang="en-ID" sz="2800" dirty="0" smtClean="0">
                <a:latin typeface="Arial Narrow" panose="020B0606020202030204" pitchFamily="34" charset="0"/>
              </a:rPr>
              <a:t> </a:t>
            </a:r>
            <a:r>
              <a:rPr lang="id-ID" sz="2800" dirty="0" smtClean="0">
                <a:latin typeface="Arial Narrow" panose="020B0606020202030204" pitchFamily="34" charset="0"/>
              </a:rPr>
              <a:t>: </a:t>
            </a:r>
            <a:r>
              <a:rPr lang="id-ID" sz="2800" dirty="0" smtClean="0">
                <a:latin typeface="Arial Narrow" panose="020B0606020202030204" pitchFamily="34" charset="0"/>
              </a:rPr>
              <a:t>35%</a:t>
            </a:r>
            <a:endParaRPr lang="id-ID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1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800" dirty="0" err="1" smtClean="0">
                <a:solidFill>
                  <a:srgbClr val="333300"/>
                </a:solidFill>
              </a:rPr>
              <a:t>Terimakasih</a:t>
            </a:r>
            <a:endParaRPr lang="en-US" sz="4800" dirty="0">
              <a:solidFill>
                <a:srgbClr val="33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7784" y="2019630"/>
            <a:ext cx="4307718" cy="2511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4400" dirty="0" err="1" smtClean="0"/>
              <a:t>Wassalam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1792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28" y="330144"/>
            <a:ext cx="8246070" cy="379614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Selamat</a:t>
            </a: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b="1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Datang</a:t>
            </a:r>
            <a:r>
              <a:rPr lang="en-US" sz="2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&amp; </a:t>
            </a:r>
            <a:r>
              <a:rPr lang="en-US" sz="2400" b="1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Selamat</a:t>
            </a:r>
            <a:r>
              <a:rPr lang="en-US" sz="2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b="1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Bergabung</a:t>
            </a:r>
            <a:r>
              <a:rPr lang="en-US" sz="2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Mata </a:t>
            </a:r>
            <a:r>
              <a:rPr lang="en-US" sz="2000" b="1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Kuliah</a:t>
            </a:r>
            <a: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d-ID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Umum </a:t>
            </a:r>
            <a:r>
              <a:rPr lang="en-ID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Moderasi</a:t>
            </a:r>
            <a:r>
              <a:rPr lang="en-ID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Beragama</a:t>
            </a:r>
            <a:r>
              <a:rPr lang="id-ID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d-ID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MKU-</a:t>
            </a: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Moderasi</a:t>
            </a:r>
            <a:r>
              <a:rPr lang="en-US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Bera</a:t>
            </a:r>
            <a:r>
              <a:rPr lang="id-ID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gama</a:t>
            </a:r>
            <a:r>
              <a:rPr lang="en-US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sz="18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endParaRPr lang="id-ID" sz="20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>
              <a:buNone/>
            </a:pP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Semester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Genap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Tahun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Akademik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2023-2024</a:t>
            </a:r>
            <a:r>
              <a:rPr lang="en-U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Universitas</a:t>
            </a:r>
            <a:r>
              <a:rPr lang="en-US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Sultan </a:t>
            </a: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Ageng</a:t>
            </a:r>
            <a:r>
              <a:rPr lang="en-US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Tirtayasa</a:t>
            </a:r>
            <a: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9825" y="275063"/>
            <a:ext cx="8259098" cy="7582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333300"/>
                </a:solidFill>
                <a:latin typeface="Agency FB" pitchFamily="34" charset="0"/>
              </a:rPr>
              <a:t> </a:t>
            </a:r>
            <a:r>
              <a:rPr lang="en-US" b="1" dirty="0" err="1" smtClean="0">
                <a:solidFill>
                  <a:srgbClr val="333300"/>
                </a:solidFill>
                <a:latin typeface="Agency FB" pitchFamily="34" charset="0"/>
              </a:rPr>
              <a:t>Pendidikan</a:t>
            </a:r>
            <a:r>
              <a:rPr lang="en-US" b="1" dirty="0" smtClean="0">
                <a:solidFill>
                  <a:srgbClr val="333300"/>
                </a:solidFill>
                <a:latin typeface="Agency FB" pitchFamily="34" charset="0"/>
              </a:rPr>
              <a:t> Agama Islam (PAI)</a:t>
            </a:r>
            <a:r>
              <a:rPr lang="en-US" b="1" dirty="0" smtClean="0">
                <a:solidFill>
                  <a:srgbClr val="333300"/>
                </a:solidFill>
                <a:latin typeface="Agency FB" pitchFamily="34" charset="0"/>
              </a:rPr>
              <a:t> di </a:t>
            </a:r>
            <a:r>
              <a:rPr lang="en-US" b="1" dirty="0" err="1" smtClean="0">
                <a:solidFill>
                  <a:srgbClr val="333300"/>
                </a:solidFill>
                <a:latin typeface="Agency FB" pitchFamily="34" charset="0"/>
              </a:rPr>
              <a:t>Perguruan</a:t>
            </a:r>
            <a:r>
              <a:rPr lang="en-US" b="1" dirty="0" smtClean="0">
                <a:solidFill>
                  <a:srgbClr val="333300"/>
                </a:solidFill>
                <a:latin typeface="Agency FB" pitchFamily="34" charset="0"/>
              </a:rPr>
              <a:t> Tinggi </a:t>
            </a:r>
            <a:r>
              <a:rPr lang="en-US" b="1" dirty="0" err="1" smtClean="0">
                <a:solidFill>
                  <a:srgbClr val="333300"/>
                </a:solidFill>
                <a:latin typeface="Agency FB" pitchFamily="34" charset="0"/>
              </a:rPr>
              <a:t>Umum</a:t>
            </a:r>
            <a:r>
              <a:rPr lang="en-US" b="1" dirty="0" smtClean="0">
                <a:solidFill>
                  <a:srgbClr val="333300"/>
                </a:solidFill>
                <a:latin typeface="Agency FB" pitchFamily="34" charset="0"/>
              </a:rPr>
              <a:t> </a:t>
            </a:r>
            <a:endParaRPr lang="en-US" b="1" dirty="0">
              <a:solidFill>
                <a:srgbClr val="333300"/>
              </a:solidFill>
              <a:latin typeface="Agency FB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49826" y="1100254"/>
            <a:ext cx="7922898" cy="401074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WAJIB</a:t>
            </a:r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1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dilaksanakan</a:t>
            </a:r>
            <a:endParaRPr lang="en-US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b="1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Dasar</a:t>
            </a:r>
            <a:r>
              <a:rPr lang="en-US" sz="1800" b="1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1800" b="1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Hukum</a:t>
            </a:r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: </a:t>
            </a:r>
            <a:endParaRPr lang="id-ID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  UUD 1945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Pasal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29</a:t>
            </a:r>
          </a:p>
          <a:p>
            <a:pPr>
              <a:buNone/>
            </a:pP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2.  UUSPN No.2  Th. 1989 Bab IX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Pasal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39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bahwa semua jenis,</a:t>
            </a: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jenjang </a:t>
            </a:r>
            <a:endParaRPr lang="en-ID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ID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pendidikan harus memuat pendidikan Agama Islam</a:t>
            </a:r>
          </a:p>
          <a:p>
            <a:pPr>
              <a:buNone/>
            </a:pP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3.  UU No. 12 th.2012 tentang pendidikan tinggi menetapkan</a:t>
            </a: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kurikulum wajib </a:t>
            </a:r>
            <a:endParaRPr lang="en-ID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ID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perguruan tinggi memuat Pendidikan</a:t>
            </a: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Agama,   Pancasila,   PKn, dan Bahasa </a:t>
            </a:r>
            <a:endParaRPr lang="en-ID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ID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I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ndonesia</a:t>
            </a:r>
            <a:endParaRPr lang="en-ID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4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Pertimbangan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Sosiologis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bahwa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realitas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sosial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masyarakat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Indonesia 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adalah</a:t>
            </a:r>
            <a:endParaRPr lang="en-US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beragama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endParaRPr lang="en-US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333300"/>
                </a:solidFill>
                <a:latin typeface="Agency FB" pitchFamily="34" charset="0"/>
              </a:rPr>
              <a:t> PAI di </a:t>
            </a:r>
            <a:r>
              <a:rPr lang="en-US" sz="3600" b="1" dirty="0" smtClean="0">
                <a:solidFill>
                  <a:srgbClr val="333300"/>
                </a:solidFill>
                <a:latin typeface="Agency FB" pitchFamily="34" charset="0"/>
              </a:rPr>
              <a:t>UNTIRTA</a:t>
            </a:r>
            <a:endParaRPr lang="en-US" sz="3600" b="1" dirty="0">
              <a:solidFill>
                <a:srgbClr val="333300"/>
              </a:solidFill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223688"/>
              </p:ext>
            </p:extLst>
          </p:nvPr>
        </p:nvGraphicFramePr>
        <p:xfrm>
          <a:off x="508000" y="1620838"/>
          <a:ext cx="6446838" cy="2909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333300"/>
                </a:solidFill>
                <a:latin typeface="Agency FB" pitchFamily="34" charset="0"/>
              </a:rPr>
              <a:t>Tujuan</a:t>
            </a:r>
            <a:r>
              <a:rPr lang="en-US" b="1" dirty="0" smtClean="0">
                <a:solidFill>
                  <a:srgbClr val="333300"/>
                </a:solidFill>
                <a:latin typeface="Agency FB" pitchFamily="34" charset="0"/>
              </a:rPr>
              <a:t> </a:t>
            </a:r>
            <a:r>
              <a:rPr lang="en-US" b="1" dirty="0" err="1" smtClean="0">
                <a:solidFill>
                  <a:srgbClr val="333300"/>
                </a:solidFill>
                <a:latin typeface="Agency FB" pitchFamily="34" charset="0"/>
              </a:rPr>
              <a:t>Pembelajaran</a:t>
            </a:r>
            <a:r>
              <a:rPr lang="en-US" b="1" dirty="0" smtClean="0">
                <a:solidFill>
                  <a:srgbClr val="333300"/>
                </a:solidFill>
                <a:latin typeface="Agency FB" pitchFamily="34" charset="0"/>
              </a:rPr>
              <a:t> PAI </a:t>
            </a:r>
            <a:endParaRPr lang="en-US" b="1" dirty="0">
              <a:solidFill>
                <a:srgbClr val="333300"/>
              </a:solidFill>
              <a:latin typeface="Agency FB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8001" y="1248355"/>
            <a:ext cx="8071456" cy="3895145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3390546"/>
              </p:ext>
            </p:extLst>
          </p:nvPr>
        </p:nvGraphicFramePr>
        <p:xfrm>
          <a:off x="1828803" y="1842658"/>
          <a:ext cx="5735781" cy="2911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04730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333300"/>
                </a:solidFill>
                <a:latin typeface="Agency FB" pitchFamily="34" charset="0"/>
              </a:rPr>
              <a:t>Bagaimana</a:t>
            </a:r>
            <a:r>
              <a:rPr lang="en-US" b="1" dirty="0">
                <a:solidFill>
                  <a:srgbClr val="333300"/>
                </a:solidFill>
                <a:latin typeface="Agency FB" pitchFamily="34" charset="0"/>
              </a:rPr>
              <a:t> PAI di </a:t>
            </a:r>
            <a:r>
              <a:rPr lang="en-US" b="1" dirty="0" err="1">
                <a:solidFill>
                  <a:srgbClr val="333300"/>
                </a:solidFill>
                <a:latin typeface="Agency FB" pitchFamily="34" charset="0"/>
              </a:rPr>
              <a:t>Untirta</a:t>
            </a:r>
            <a:r>
              <a:rPr lang="en-US" b="1" dirty="0">
                <a:solidFill>
                  <a:srgbClr val="333300"/>
                </a:solidFill>
                <a:latin typeface="Agency FB" pitchFamily="34" charset="0"/>
              </a:rPr>
              <a:t>….????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213697" cy="3370132"/>
          </a:xfrm>
        </p:spPr>
        <p:txBody>
          <a:bodyPr>
            <a:normAutofit lnSpcReduction="10000"/>
          </a:bodyPr>
          <a:lstStyle/>
          <a:p>
            <a:r>
              <a:rPr lang="id-ID" sz="2400" dirty="0" smtClean="0">
                <a:latin typeface="Arial Narrow" pitchFamily="34" charset="0"/>
              </a:rPr>
              <a:t>MKU </a:t>
            </a:r>
            <a:r>
              <a:rPr lang="id-ID" sz="2400" dirty="0">
                <a:latin typeface="Arial Narrow" pitchFamily="34" charset="0"/>
              </a:rPr>
              <a:t>PAI di Untirta ada 4 SKS</a:t>
            </a:r>
          </a:p>
          <a:p>
            <a:r>
              <a:rPr lang="id-ID" sz="2400" dirty="0">
                <a:latin typeface="Arial Narrow" pitchFamily="34" charset="0"/>
              </a:rPr>
              <a:t>2 SKS di semester Ganjil, yang disebut </a:t>
            </a:r>
            <a:r>
              <a:rPr lang="id-ID" sz="2400" b="1" dirty="0">
                <a:latin typeface="Arial Narrow" pitchFamily="34" charset="0"/>
              </a:rPr>
              <a:t>MKU Agama</a:t>
            </a:r>
            <a:r>
              <a:rPr lang="id-ID" sz="2400" dirty="0">
                <a:latin typeface="Arial Narrow" pitchFamily="34" charset="0"/>
              </a:rPr>
              <a:t>, </a:t>
            </a:r>
            <a:r>
              <a:rPr lang="id-ID" sz="2400" dirty="0" smtClean="0">
                <a:latin typeface="Arial Narrow" pitchFamily="34" charset="0"/>
              </a:rPr>
              <a:t>dengan </a:t>
            </a:r>
            <a:r>
              <a:rPr lang="id-ID" sz="2400" dirty="0">
                <a:latin typeface="Arial Narrow" pitchFamily="34" charset="0"/>
              </a:rPr>
              <a:t>materi :  Aqidah, Ibadah, Akhlak, dan </a:t>
            </a:r>
            <a:r>
              <a:rPr lang="id-ID" sz="2400" dirty="0" smtClean="0">
                <a:latin typeface="Arial Narrow" pitchFamily="34" charset="0"/>
              </a:rPr>
              <a:t>Peradaban </a:t>
            </a:r>
            <a:r>
              <a:rPr lang="en-US" sz="2400" dirty="0" smtClean="0">
                <a:latin typeface="Arial Narrow" pitchFamily="34" charset="0"/>
              </a:rPr>
              <a:t>M</a:t>
            </a:r>
            <a:r>
              <a:rPr lang="id-ID" sz="2400" dirty="0" smtClean="0">
                <a:latin typeface="Arial Narrow" pitchFamily="34" charset="0"/>
              </a:rPr>
              <a:t>asjid </a:t>
            </a:r>
            <a:endParaRPr lang="id-ID" sz="2400" dirty="0">
              <a:latin typeface="Arial Narrow" pitchFamily="34" charset="0"/>
            </a:endParaRPr>
          </a:p>
          <a:p>
            <a:r>
              <a:rPr lang="id-ID" sz="2400" dirty="0">
                <a:latin typeface="Arial Narrow" pitchFamily="34" charset="0"/>
              </a:rPr>
              <a:t>2 SKS di semester Genap, yang disebut </a:t>
            </a:r>
            <a:r>
              <a:rPr lang="id-ID" sz="2400" b="1" dirty="0">
                <a:latin typeface="Arial Narrow" pitchFamily="34" charset="0"/>
              </a:rPr>
              <a:t>MKU </a:t>
            </a:r>
            <a:r>
              <a:rPr lang="id-ID" sz="2400" b="1" dirty="0" smtClean="0">
                <a:latin typeface="Arial Narrow" pitchFamily="34" charset="0"/>
              </a:rPr>
              <a:t>Moderasi </a:t>
            </a:r>
            <a:r>
              <a:rPr lang="id-ID" sz="2400" b="1" dirty="0" smtClean="0">
                <a:latin typeface="Arial Narrow" pitchFamily="34" charset="0"/>
              </a:rPr>
              <a:t>Beragama</a:t>
            </a:r>
            <a:endParaRPr lang="en-ID" sz="2400" b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ID" sz="2400" dirty="0" smtClean="0">
                <a:latin typeface="Arial Narrow" pitchFamily="34" charset="0"/>
              </a:rPr>
              <a:t>     (</a:t>
            </a:r>
            <a:r>
              <a:rPr lang="en-ID" sz="2400" dirty="0" err="1" smtClean="0">
                <a:latin typeface="Arial Narrow" pitchFamily="34" charset="0"/>
              </a:rPr>
              <a:t>Berdasarkan</a:t>
            </a:r>
            <a:r>
              <a:rPr lang="en-ID" sz="2400" dirty="0" smtClean="0">
                <a:latin typeface="Arial Narrow" pitchFamily="34" charset="0"/>
              </a:rPr>
              <a:t> </a:t>
            </a:r>
            <a:r>
              <a:rPr lang="en-ID" sz="2400" b="1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Keputusan</a:t>
            </a:r>
            <a:r>
              <a:rPr lang="en-ID" sz="2400" b="1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b="1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Rektor</a:t>
            </a:r>
            <a:r>
              <a:rPr lang="en-ID" sz="2400" b="1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b="1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Untirta</a:t>
            </a:r>
            <a:r>
              <a:rPr lang="en-ID" sz="2400" b="1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ID" sz="2400" b="1" dirty="0" smtClean="0">
              <a:latin typeface="Arial Narrow" panose="020B0606020202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en-ID" sz="2400" b="1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b="1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   No</a:t>
            </a:r>
            <a:r>
              <a:rPr lang="en-ID" sz="2400" b="1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: 417/UN.43/KPT.KR.01/2022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menetapkan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bahwa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MKU </a:t>
            </a:r>
            <a:r>
              <a:rPr lang="en-ID" sz="2400" dirty="0" err="1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Moderasi</a:t>
            </a:r>
            <a:endParaRPr lang="en-ID" sz="2400" dirty="0" smtClean="0">
              <a:latin typeface="Arial Narrow" panose="020B0606020202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ID" sz="2400" dirty="0" err="1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Beragama</a:t>
            </a:r>
            <a:r>
              <a:rPr lang="en-ID" sz="2400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merupakan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Mata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Kuliah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Wajib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bagi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seluruh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err="1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Mahasiswa</a:t>
            </a:r>
            <a:endParaRPr lang="en-ID" sz="2400" dirty="0" smtClean="0">
              <a:latin typeface="Arial Narrow" panose="020B0606020202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D" sz="2400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ID" sz="2400" dirty="0" err="1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Untirta</a:t>
            </a:r>
            <a:r>
              <a:rPr lang="en-ID" sz="2400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.</a:t>
            </a:r>
            <a:endParaRPr lang="id-ID" sz="2400" dirty="0">
              <a:latin typeface="Arial Narrow" panose="020B0606020202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endParaRPr lang="id-ID" sz="2400" dirty="0" smtClean="0">
              <a:latin typeface="Arial Narrow" pitchFamily="34" charset="0"/>
            </a:endParaRPr>
          </a:p>
          <a:p>
            <a:endParaRPr lang="id-ID" sz="2400" dirty="0">
              <a:latin typeface="Arial Narrow" pitchFamily="34" charset="0"/>
            </a:endParaRPr>
          </a:p>
          <a:p>
            <a:endParaRPr lang="en-US" sz="2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49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840" y="246492"/>
            <a:ext cx="6531427" cy="665017"/>
          </a:xfrm>
        </p:spPr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333300"/>
                </a:solidFill>
                <a:latin typeface="Arial Narrow" panose="020B0606020202030204" pitchFamily="34" charset="0"/>
              </a:rPr>
              <a:t>POKOK BAHASAN MKU </a:t>
            </a:r>
            <a:r>
              <a:rPr lang="en-ID" b="1" dirty="0" smtClean="0">
                <a:solidFill>
                  <a:srgbClr val="333300"/>
                </a:solidFill>
                <a:latin typeface="Arial Narrow" panose="020B0606020202030204" pitchFamily="34" charset="0"/>
              </a:rPr>
              <a:t>MODERASI BERAGAMA:</a:t>
            </a:r>
            <a:endParaRPr lang="en-US" b="1" dirty="0">
              <a:solidFill>
                <a:srgbClr val="3333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594" y="1364733"/>
            <a:ext cx="6217921" cy="35730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2000" b="1" dirty="0" smtClean="0">
                <a:solidFill>
                  <a:srgbClr val="333300"/>
                </a:solidFill>
              </a:rPr>
              <a:t>1. Model </a:t>
            </a:r>
            <a:r>
              <a:rPr lang="en-ID" sz="2000" b="1" dirty="0" err="1" smtClean="0">
                <a:solidFill>
                  <a:srgbClr val="333300"/>
                </a:solidFill>
              </a:rPr>
              <a:t>Pembelajaran</a:t>
            </a:r>
            <a:r>
              <a:rPr lang="en-ID" sz="2000" b="1" dirty="0" smtClean="0">
                <a:solidFill>
                  <a:srgbClr val="333300"/>
                </a:solidFill>
              </a:rPr>
              <a:t> </a:t>
            </a:r>
            <a:r>
              <a:rPr lang="en-ID" sz="2000" b="1" dirty="0" err="1" smtClean="0">
                <a:solidFill>
                  <a:srgbClr val="333300"/>
                </a:solidFill>
              </a:rPr>
              <a:t>Moderasi</a:t>
            </a:r>
            <a:r>
              <a:rPr lang="en-ID" sz="2000" b="1" dirty="0" smtClean="0">
                <a:solidFill>
                  <a:srgbClr val="333300"/>
                </a:solidFill>
              </a:rPr>
              <a:t> </a:t>
            </a:r>
            <a:r>
              <a:rPr lang="en-ID" sz="2000" b="1" dirty="0" err="1" smtClean="0">
                <a:solidFill>
                  <a:srgbClr val="333300"/>
                </a:solidFill>
              </a:rPr>
              <a:t>Beragama</a:t>
            </a:r>
            <a:endParaRPr lang="en-US" sz="2000" b="1" dirty="0" smtClean="0">
              <a:solidFill>
                <a:srgbClr val="333300"/>
              </a:solidFill>
            </a:endParaRPr>
          </a:p>
          <a:p>
            <a:pPr marL="0" indent="0">
              <a:buNone/>
            </a:pPr>
            <a:r>
              <a:rPr lang="id-ID" sz="2000" b="1" dirty="0" smtClean="0">
                <a:solidFill>
                  <a:srgbClr val="333300"/>
                </a:solidFill>
              </a:rPr>
              <a:t>2</a:t>
            </a:r>
            <a:r>
              <a:rPr lang="en-ID" sz="2000" b="1" dirty="0" smtClean="0">
                <a:solidFill>
                  <a:srgbClr val="333300"/>
                </a:solidFill>
              </a:rPr>
              <a:t>. Indonesia </a:t>
            </a:r>
            <a:r>
              <a:rPr lang="en-ID" sz="2000" b="1" dirty="0" err="1" smtClean="0">
                <a:solidFill>
                  <a:srgbClr val="333300"/>
                </a:solidFill>
              </a:rPr>
              <a:t>Bertauhid</a:t>
            </a:r>
            <a:endParaRPr lang="en-ID" sz="2000" b="1" dirty="0" smtClean="0">
              <a:solidFill>
                <a:srgbClr val="333300"/>
              </a:solidFill>
            </a:endParaRPr>
          </a:p>
          <a:p>
            <a:pPr marL="0" indent="0">
              <a:buNone/>
            </a:pPr>
            <a:r>
              <a:rPr lang="en-ID" sz="2000" b="1" dirty="0" smtClean="0">
                <a:solidFill>
                  <a:srgbClr val="333300"/>
                </a:solidFill>
              </a:rPr>
              <a:t>3. Indonesia </a:t>
            </a:r>
            <a:r>
              <a:rPr lang="en-ID" sz="2000" b="1" dirty="0" err="1" smtClean="0">
                <a:solidFill>
                  <a:srgbClr val="333300"/>
                </a:solidFill>
              </a:rPr>
              <a:t>Bertakwa</a:t>
            </a:r>
            <a:endParaRPr lang="en-ID" sz="2000" b="1" dirty="0" smtClean="0">
              <a:solidFill>
                <a:srgbClr val="333300"/>
              </a:solidFill>
            </a:endParaRPr>
          </a:p>
          <a:p>
            <a:pPr marL="0" indent="0">
              <a:buNone/>
            </a:pPr>
            <a:r>
              <a:rPr lang="en-ID" sz="2000" b="1" dirty="0" smtClean="0">
                <a:solidFill>
                  <a:srgbClr val="333300"/>
                </a:solidFill>
              </a:rPr>
              <a:t>4. Indonesia </a:t>
            </a:r>
            <a:r>
              <a:rPr lang="en-ID" sz="2000" b="1" dirty="0" err="1" smtClean="0">
                <a:solidFill>
                  <a:srgbClr val="333300"/>
                </a:solidFill>
              </a:rPr>
              <a:t>Berukhuwah</a:t>
            </a:r>
            <a:endParaRPr lang="en-ID" sz="2000" b="1" dirty="0" smtClean="0">
              <a:solidFill>
                <a:srgbClr val="333300"/>
              </a:solidFill>
            </a:endParaRPr>
          </a:p>
          <a:p>
            <a:pPr marL="0" indent="0">
              <a:buNone/>
            </a:pPr>
            <a:r>
              <a:rPr lang="en-ID" sz="2000" b="1" dirty="0" smtClean="0">
                <a:solidFill>
                  <a:srgbClr val="333300"/>
                </a:solidFill>
              </a:rPr>
              <a:t>5. Indonesia </a:t>
            </a:r>
            <a:r>
              <a:rPr lang="en-ID" sz="2000" b="1" dirty="0" err="1" smtClean="0">
                <a:solidFill>
                  <a:srgbClr val="333300"/>
                </a:solidFill>
              </a:rPr>
              <a:t>Berjamaah</a:t>
            </a:r>
            <a:r>
              <a:rPr lang="en-ID" sz="2000" b="1" dirty="0" smtClean="0">
                <a:solidFill>
                  <a:srgbClr val="333300"/>
                </a:solidFill>
              </a:rPr>
              <a:t> </a:t>
            </a:r>
          </a:p>
          <a:p>
            <a:pPr marL="0" indent="0">
              <a:buNone/>
            </a:pPr>
            <a:r>
              <a:rPr lang="en-ID" sz="2000" b="1" dirty="0" smtClean="0">
                <a:solidFill>
                  <a:srgbClr val="333300"/>
                </a:solidFill>
              </a:rPr>
              <a:t>6. Indonesia </a:t>
            </a:r>
            <a:r>
              <a:rPr lang="en-ID" sz="2000" b="1" dirty="0" err="1" smtClean="0">
                <a:solidFill>
                  <a:srgbClr val="333300"/>
                </a:solidFill>
              </a:rPr>
              <a:t>Berkah</a:t>
            </a:r>
            <a:endParaRPr lang="en-US" sz="2000" b="1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43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1" y="218661"/>
            <a:ext cx="6447501" cy="990600"/>
          </a:xfrm>
        </p:spPr>
        <p:txBody>
          <a:bodyPr/>
          <a:lstStyle/>
          <a:p>
            <a:r>
              <a:rPr lang="en-ID" b="1" dirty="0" smtClean="0">
                <a:solidFill>
                  <a:srgbClr val="333300"/>
                </a:solidFill>
              </a:rPr>
              <a:t>REFERENSI:</a:t>
            </a:r>
            <a:endParaRPr lang="en-US" b="1" dirty="0">
              <a:solidFill>
                <a:srgbClr val="33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ID" sz="2000" b="1" dirty="0" smtClean="0"/>
          </a:p>
          <a:p>
            <a:pPr algn="ctr"/>
            <a:endParaRPr lang="en-ID" sz="2000" b="1" dirty="0"/>
          </a:p>
          <a:p>
            <a:pPr marL="0" indent="0" algn="ctr">
              <a:buNone/>
            </a:pPr>
            <a:r>
              <a:rPr lang="en-ID" sz="2000" b="1" dirty="0" smtClean="0"/>
              <a:t>FOTO BUKU AJAR MODERASI BERAGAMA YANG BARU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7538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6879" y="347272"/>
            <a:ext cx="7709254" cy="980596"/>
          </a:xfrm>
        </p:spPr>
        <p:txBody>
          <a:bodyPr>
            <a:noAutofit/>
          </a:bodyPr>
          <a:lstStyle/>
          <a:p>
            <a:r>
              <a:rPr lang="en-US" sz="2800" b="1" dirty="0" err="1">
                <a:solidFill>
                  <a:srgbClr val="333300"/>
                </a:solidFill>
                <a:latin typeface="Agency FB" pitchFamily="34" charset="0"/>
              </a:rPr>
              <a:t>Bagaimana</a:t>
            </a:r>
            <a:r>
              <a:rPr lang="en-US" sz="2800" b="1" dirty="0">
                <a:solidFill>
                  <a:srgbClr val="333300"/>
                </a:solidFill>
                <a:latin typeface="Agency FB" pitchFamily="34" charset="0"/>
              </a:rPr>
              <a:t> </a:t>
            </a:r>
            <a:r>
              <a:rPr lang="en-US" sz="2800" b="1" dirty="0" err="1">
                <a:solidFill>
                  <a:srgbClr val="333300"/>
                </a:solidFill>
                <a:latin typeface="Agency FB" pitchFamily="34" charset="0"/>
              </a:rPr>
              <a:t>Sistem</a:t>
            </a:r>
            <a:r>
              <a:rPr lang="en-US" sz="2800" b="1" dirty="0">
                <a:solidFill>
                  <a:srgbClr val="333300"/>
                </a:solidFill>
                <a:latin typeface="Agency FB" pitchFamily="34" charset="0"/>
              </a:rPr>
              <a:t> </a:t>
            </a:r>
            <a:r>
              <a:rPr lang="en-US" sz="2800" b="1" dirty="0" err="1">
                <a:solidFill>
                  <a:srgbClr val="333300"/>
                </a:solidFill>
                <a:latin typeface="Agency FB" pitchFamily="34" charset="0"/>
              </a:rPr>
              <a:t>Perkuliahan</a:t>
            </a:r>
            <a:r>
              <a:rPr lang="en-US" sz="2800" b="1" dirty="0">
                <a:solidFill>
                  <a:srgbClr val="333300"/>
                </a:solidFill>
                <a:latin typeface="Agency FB" pitchFamily="34" charset="0"/>
              </a:rPr>
              <a:t> </a:t>
            </a:r>
            <a:r>
              <a:rPr lang="en-US" sz="2800" b="1" dirty="0" smtClean="0">
                <a:solidFill>
                  <a:srgbClr val="333300"/>
                </a:solidFill>
                <a:latin typeface="Agency FB" pitchFamily="34" charset="0"/>
              </a:rPr>
              <a:t>MKU </a:t>
            </a:r>
            <a:r>
              <a:rPr lang="en-US" sz="2800" b="1" dirty="0" err="1" smtClean="0">
                <a:solidFill>
                  <a:srgbClr val="333300"/>
                </a:solidFill>
                <a:latin typeface="Agency FB" pitchFamily="34" charset="0"/>
              </a:rPr>
              <a:t>Moderasi</a:t>
            </a:r>
            <a:r>
              <a:rPr lang="en-US" sz="2800" b="1" dirty="0" smtClean="0">
                <a:solidFill>
                  <a:srgbClr val="333300"/>
                </a:solidFill>
                <a:latin typeface="Agency FB" pitchFamily="34" charset="0"/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  <a:latin typeface="Agency FB" pitchFamily="34" charset="0"/>
              </a:rPr>
              <a:t>Beragama</a:t>
            </a:r>
            <a:r>
              <a:rPr lang="en-US" sz="2800" b="1" dirty="0" smtClean="0">
                <a:solidFill>
                  <a:srgbClr val="333300"/>
                </a:solidFill>
                <a:latin typeface="Agency FB" pitchFamily="34" charset="0"/>
              </a:rPr>
              <a:t>…..???</a:t>
            </a:r>
            <a:endParaRPr lang="en-US" sz="2800" dirty="0">
              <a:solidFill>
                <a:srgbClr val="333300"/>
              </a:solidFill>
              <a:latin typeface="Agency FB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6878" y="1769424"/>
            <a:ext cx="8823366" cy="3289465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id-ID" sz="2000" b="1" dirty="0">
                <a:latin typeface="Arial Narrow" pitchFamily="34" charset="0"/>
              </a:rPr>
              <a:t>Pembelajaran</a:t>
            </a:r>
            <a:r>
              <a:rPr lang="id-ID" sz="2000" dirty="0">
                <a:latin typeface="Arial Narrow" pitchFamily="34" charset="0"/>
              </a:rPr>
              <a:t>:</a:t>
            </a:r>
            <a:r>
              <a:rPr lang="en-US" sz="2000" dirty="0">
                <a:latin typeface="Arial Narrow" pitchFamily="34" charset="0"/>
              </a:rPr>
              <a:t> </a:t>
            </a:r>
          </a:p>
          <a:p>
            <a:pPr algn="l">
              <a:buFont typeface="Wingdings" pitchFamily="2" charset="2"/>
              <a:buChar char="ü"/>
            </a:pPr>
            <a:r>
              <a:rPr lang="en-US" sz="2000" dirty="0">
                <a:latin typeface="Arial Narrow" pitchFamily="34" charset="0"/>
              </a:rPr>
              <a:t> </a:t>
            </a:r>
            <a:r>
              <a:rPr lang="id-ID" sz="2000" dirty="0">
                <a:latin typeface="Arial Narrow" pitchFamily="34" charset="0"/>
              </a:rPr>
              <a:t>   Sesuai dengan RPS (Rencana </a:t>
            </a:r>
            <a:r>
              <a:rPr lang="id-ID" sz="2000" dirty="0" smtClean="0">
                <a:latin typeface="Arial Narrow" pitchFamily="34" charset="0"/>
              </a:rPr>
              <a:t>Pembelajaran Semester</a:t>
            </a:r>
            <a:r>
              <a:rPr lang="id-ID" sz="2000" dirty="0">
                <a:latin typeface="Arial Narrow" pitchFamily="34" charset="0"/>
              </a:rPr>
              <a:t>)</a:t>
            </a:r>
          </a:p>
          <a:p>
            <a:pPr algn="l">
              <a:buFont typeface="Wingdings" pitchFamily="2" charset="2"/>
              <a:buChar char="ü"/>
            </a:pPr>
            <a:r>
              <a:rPr lang="id-ID" sz="2000" dirty="0">
                <a:latin typeface="Arial Narrow" pitchFamily="34" charset="0"/>
              </a:rPr>
              <a:t> </a:t>
            </a:r>
            <a:r>
              <a:rPr lang="en-US" sz="2000" dirty="0">
                <a:latin typeface="Arial Narrow" pitchFamily="34" charset="0"/>
              </a:rPr>
              <a:t>   </a:t>
            </a:r>
            <a:r>
              <a:rPr lang="id-ID" sz="2000" dirty="0">
                <a:latin typeface="Arial Narrow" pitchFamily="34" charset="0"/>
              </a:rPr>
              <a:t>16 Pertemuan terbagi menjadi:</a:t>
            </a:r>
          </a:p>
          <a:p>
            <a:pPr algn="l">
              <a:buNone/>
            </a:pPr>
            <a:r>
              <a:rPr lang="id-ID" sz="2000" dirty="0">
                <a:latin typeface="Arial Narrow" pitchFamily="34" charset="0"/>
              </a:rPr>
              <a:t>		-  14 kali  pertemuan untuk pembahasan materi</a:t>
            </a:r>
          </a:p>
          <a:p>
            <a:pPr algn="l">
              <a:buNone/>
            </a:pPr>
            <a:r>
              <a:rPr lang="id-ID" sz="2000" dirty="0">
                <a:latin typeface="Arial Narrow" pitchFamily="34" charset="0"/>
              </a:rPr>
              <a:t>		-   2 kali pertemuan untuk UTS dan </a:t>
            </a:r>
            <a:r>
              <a:rPr lang="id-ID" sz="2000" dirty="0" smtClean="0">
                <a:latin typeface="Arial Narrow" pitchFamily="34" charset="0"/>
              </a:rPr>
              <a:t>UAS</a:t>
            </a:r>
          </a:p>
          <a:p>
            <a:pPr algn="l">
              <a:buFont typeface="Wingdings" pitchFamily="2" charset="2"/>
              <a:buChar char="ü"/>
            </a:pPr>
            <a:r>
              <a:rPr lang="en-US" sz="2000" dirty="0" err="1" smtClean="0">
                <a:latin typeface="Arial Narrow" pitchFamily="34" charset="0"/>
              </a:rPr>
              <a:t>Pembelajaran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dilaksanakan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secara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id-ID" sz="2000" dirty="0" smtClean="0">
                <a:latin typeface="Arial Narrow" pitchFamily="34" charset="0"/>
              </a:rPr>
              <a:t>Luring (</a:t>
            </a:r>
            <a:r>
              <a:rPr lang="en-US" sz="2000" dirty="0" smtClean="0">
                <a:latin typeface="Arial Narrow" pitchFamily="34" charset="0"/>
              </a:rPr>
              <a:t>daring/online</a:t>
            </a:r>
            <a:r>
              <a:rPr lang="id-ID" sz="2000" dirty="0" smtClean="0">
                <a:latin typeface="Arial Narrow" pitchFamily="34" charset="0"/>
              </a:rPr>
              <a:t> &amp; Offline)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meliputi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pencapaian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penguasaan</a:t>
            </a:r>
            <a:r>
              <a:rPr lang="en-US" sz="2000" dirty="0">
                <a:latin typeface="Arial Narrow" pitchFamily="34" charset="0"/>
              </a:rPr>
              <a:t>  </a:t>
            </a:r>
            <a:r>
              <a:rPr lang="en-US" sz="2000" dirty="0" err="1">
                <a:latin typeface="Arial Narrow" pitchFamily="34" charset="0"/>
              </a:rPr>
              <a:t>kognitif</a:t>
            </a:r>
            <a:r>
              <a:rPr lang="en-US" sz="2000" dirty="0">
                <a:latin typeface="Arial Narrow" pitchFamily="34" charset="0"/>
              </a:rPr>
              <a:t>,  </a:t>
            </a:r>
            <a:r>
              <a:rPr lang="en-US" sz="2000" dirty="0" err="1">
                <a:latin typeface="Arial Narrow" pitchFamily="34" charset="0"/>
              </a:rPr>
              <a:t>afektif</a:t>
            </a:r>
            <a:r>
              <a:rPr lang="en-US" sz="2000" dirty="0">
                <a:latin typeface="Arial Narrow" pitchFamily="34" charset="0"/>
              </a:rPr>
              <a:t>  </a:t>
            </a:r>
            <a:r>
              <a:rPr lang="en-US" sz="2000" dirty="0" err="1">
                <a:latin typeface="Arial Narrow" pitchFamily="34" charset="0"/>
              </a:rPr>
              <a:t>dan</a:t>
            </a:r>
            <a:r>
              <a:rPr lang="en-US" sz="2000" dirty="0">
                <a:latin typeface="Arial Narrow" pitchFamily="34" charset="0"/>
              </a:rPr>
              <a:t>  </a:t>
            </a:r>
            <a:r>
              <a:rPr lang="en-US" sz="2000" dirty="0" err="1">
                <a:latin typeface="Arial Narrow" pitchFamily="34" charset="0"/>
              </a:rPr>
              <a:t>psikomotorik</a:t>
            </a:r>
            <a:r>
              <a:rPr lang="en-US" sz="2000" dirty="0">
                <a:latin typeface="Arial Narrow" pitchFamily="34" charset="0"/>
              </a:rPr>
              <a:t>.  </a:t>
            </a:r>
            <a:r>
              <a:rPr lang="en-US" sz="2000" dirty="0" err="1">
                <a:latin typeface="Arial Narrow" pitchFamily="34" charset="0"/>
              </a:rPr>
              <a:t>Pembelajaran</a:t>
            </a:r>
            <a:r>
              <a:rPr lang="en-US" sz="2000" dirty="0">
                <a:latin typeface="Arial Narrow" pitchFamily="34" charset="0"/>
              </a:rPr>
              <a:t>  </a:t>
            </a:r>
            <a:r>
              <a:rPr lang="en-US" sz="2000" dirty="0" err="1">
                <a:latin typeface="Arial Narrow" pitchFamily="34" charset="0"/>
              </a:rPr>
              <a:t>berbasis</a:t>
            </a:r>
            <a:r>
              <a:rPr lang="en-US" sz="2000" dirty="0">
                <a:latin typeface="Arial Narrow" pitchFamily="34" charset="0"/>
              </a:rPr>
              <a:t>  </a:t>
            </a:r>
            <a:r>
              <a:rPr lang="en-US" sz="2000" i="1" dirty="0">
                <a:latin typeface="Arial Narrow" pitchFamily="34" charset="0"/>
              </a:rPr>
              <a:t>case base </a:t>
            </a:r>
            <a:r>
              <a:rPr lang="en-US" sz="2000" i="1" dirty="0" err="1">
                <a:latin typeface="Arial Narrow" pitchFamily="34" charset="0"/>
              </a:rPr>
              <a:t>dan</a:t>
            </a:r>
            <a:r>
              <a:rPr lang="en-US" sz="2000" i="1" dirty="0">
                <a:latin typeface="Arial Narrow" pitchFamily="34" charset="0"/>
              </a:rPr>
              <a:t> project </a:t>
            </a:r>
            <a:r>
              <a:rPr lang="id-ID" sz="2000" i="1" dirty="0" smtClean="0">
                <a:latin typeface="Arial Narrow" pitchFamily="34" charset="0"/>
              </a:rPr>
              <a:t> </a:t>
            </a:r>
            <a:r>
              <a:rPr lang="en-US" sz="2000" i="1" dirty="0" smtClean="0">
                <a:latin typeface="Arial Narrow" pitchFamily="34" charset="0"/>
              </a:rPr>
              <a:t>base </a:t>
            </a:r>
            <a:r>
              <a:rPr lang="en-US" sz="2000" dirty="0" err="1">
                <a:latin typeface="Arial Narrow" pitchFamily="34" charset="0"/>
              </a:rPr>
              <a:t>melalui</a:t>
            </a:r>
            <a:r>
              <a:rPr lang="en-US" sz="2000" dirty="0">
                <a:latin typeface="Arial Narrow" pitchFamily="34" charset="0"/>
              </a:rPr>
              <a:t> program </a:t>
            </a:r>
            <a:r>
              <a:rPr lang="en-US" sz="2000" dirty="0" err="1">
                <a:latin typeface="Arial Narrow" pitchFamily="34" charset="0"/>
              </a:rPr>
              <a:t>ekstrakurikuler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i="1" dirty="0" err="1">
                <a:latin typeface="Arial Narrow" pitchFamily="34" charset="0"/>
              </a:rPr>
              <a:t>Lingkar</a:t>
            </a:r>
            <a:r>
              <a:rPr lang="en-US" sz="2000" i="1" dirty="0">
                <a:latin typeface="Arial Narrow" pitchFamily="34" charset="0"/>
              </a:rPr>
              <a:t> </a:t>
            </a:r>
            <a:r>
              <a:rPr lang="en-US" sz="2000" i="1" dirty="0" err="1">
                <a:latin typeface="Arial Narrow" pitchFamily="34" charset="0"/>
              </a:rPr>
              <a:t>Studi</a:t>
            </a:r>
            <a:r>
              <a:rPr lang="en-US" sz="2000" i="1" dirty="0">
                <a:latin typeface="Arial Narrow" pitchFamily="34" charset="0"/>
              </a:rPr>
              <a:t> </a:t>
            </a:r>
            <a:r>
              <a:rPr lang="en-US" sz="2000" i="1" dirty="0" err="1">
                <a:latin typeface="Arial Narrow" pitchFamily="34" charset="0"/>
              </a:rPr>
              <a:t>Pekanan</a:t>
            </a:r>
            <a:r>
              <a:rPr lang="en-US" sz="2000" i="1" dirty="0">
                <a:latin typeface="Arial Narrow" pitchFamily="34" charset="0"/>
              </a:rPr>
              <a:t> (LSP) </a:t>
            </a:r>
            <a:r>
              <a:rPr lang="en-US" sz="2000" dirty="0" err="1">
                <a:latin typeface="Arial Narrow" pitchFamily="34" charset="0"/>
              </a:rPr>
              <a:t>Untirta</a:t>
            </a:r>
            <a:endParaRPr lang="id-ID" sz="2000" dirty="0" smtClean="0">
              <a:latin typeface="Arial Narrow" pitchFamily="34" charset="0"/>
            </a:endParaRPr>
          </a:p>
          <a:p>
            <a:pPr algn="l">
              <a:buNone/>
            </a:pPr>
            <a:endParaRPr lang="en-US" sz="2000" dirty="0">
              <a:latin typeface="Arial Narrow" pitchFamily="34" charset="0"/>
            </a:endParaRPr>
          </a:p>
          <a:p>
            <a:pPr algn="l">
              <a:buNone/>
            </a:pP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id-ID" sz="2000" dirty="0" smtClean="0">
                <a:latin typeface="Arial Narrow" pitchFamily="34" charset="0"/>
              </a:rPr>
              <a:t>  </a:t>
            </a:r>
            <a:endParaRPr lang="en-US" sz="20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16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528</Words>
  <Application>Microsoft Office PowerPoint</Application>
  <PresentationFormat>On-screen Show (16:9)</PresentationFormat>
  <Paragraphs>107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 Unicode MS</vt:lpstr>
      <vt:lpstr>Agency FB</vt:lpstr>
      <vt:lpstr>Arial</vt:lpstr>
      <vt:lpstr>Arial Narrow</vt:lpstr>
      <vt:lpstr>Calibri</vt:lpstr>
      <vt:lpstr>Trebuchet MS</vt:lpstr>
      <vt:lpstr>Wingdings</vt:lpstr>
      <vt:lpstr>Wingdings 3</vt:lpstr>
      <vt:lpstr>Facet</vt:lpstr>
      <vt:lpstr>Kontrak Perkuliahan  dan Studium General MKU Moderasi Beragama</vt:lpstr>
      <vt:lpstr>PowerPoint Presentation</vt:lpstr>
      <vt:lpstr> Pendidikan Agama Islam (PAI) di Perguruan Tinggi Umum </vt:lpstr>
      <vt:lpstr> PAI di UNTIRTA</vt:lpstr>
      <vt:lpstr>Tujuan Pembelajaran PAI </vt:lpstr>
      <vt:lpstr>Bagaimana PAI di Untirta….????</vt:lpstr>
      <vt:lpstr>POKOK BAHASAN MKU MODERASI BERAGAMA:</vt:lpstr>
      <vt:lpstr>REFERENSI:</vt:lpstr>
      <vt:lpstr>Bagaimana Sistem Perkuliahan MKU Moderasi Beragama…..???</vt:lpstr>
      <vt:lpstr>Syarat Lulus MKU Moderasi Beragama bagi mahasiswa Muslim</vt:lpstr>
      <vt:lpstr>Kehadiran Perkuliahan</vt:lpstr>
      <vt:lpstr>PROSES PEMBELAJARAN DI KELAS</vt:lpstr>
      <vt:lpstr>PROSES PEMBELAJARAN DI LUAR KELAS</vt:lpstr>
      <vt:lpstr>TUGAS</vt:lpstr>
      <vt:lpstr>Penilaian MKU PAI</vt:lpstr>
      <vt:lpstr>Terimakasih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2024-02-18T14:11:57Z</dcterms:modified>
</cp:coreProperties>
</file>