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82" autoAdjust="0"/>
    <p:restoredTop sz="94660"/>
  </p:normalViewPr>
  <p:slideViewPr>
    <p:cSldViewPr snapToGrid="0">
      <p:cViewPr>
        <p:scale>
          <a:sx n="62" d="100"/>
          <a:sy n="62" d="100"/>
        </p:scale>
        <p:origin x="816"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E76325F5-779D-471C-9C79-576BF421A5D9}"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07724862-889E-4D7C-9933-697613A24DC8}">
      <dgm:prSet custT="1">
        <dgm:style>
          <a:lnRef idx="1">
            <a:schemeClr val="accent6"/>
          </a:lnRef>
          <a:fillRef idx="3">
            <a:schemeClr val="accent6"/>
          </a:fillRef>
          <a:effectRef idx="2">
            <a:schemeClr val="accent6"/>
          </a:effectRef>
          <a:fontRef idx="minor">
            <a:schemeClr val="lt1"/>
          </a:fontRef>
        </dgm:style>
      </dgm:prSet>
      <dgm:spPr/>
      <dgm:t>
        <a:bodyPr/>
        <a:lstStyle/>
        <a:p>
          <a:pPr algn="just"/>
          <a:r>
            <a:rPr lang="id-ID" sz="2400" b="1" dirty="0">
              <a:solidFill>
                <a:schemeClr val="tx1"/>
              </a:solidFill>
              <a:effectLst>
                <a:outerShdw blurRad="38100" dist="38100" dir="2700000" algn="tl">
                  <a:srgbClr val="000000">
                    <a:alpha val="43137"/>
                  </a:srgbClr>
                </a:outerShdw>
              </a:effectLst>
            </a:rPr>
            <a:t>Meskipun demikian, paham “</a:t>
          </a:r>
          <a:r>
            <a:rPr lang="id-ID" sz="2800" b="1" dirty="0">
              <a:solidFill>
                <a:srgbClr val="FF0000"/>
              </a:solidFill>
              <a:effectLst>
                <a:outerShdw blurRad="38100" dist="38100" dir="2700000" algn="tl">
                  <a:srgbClr val="000000">
                    <a:alpha val="43137"/>
                  </a:srgbClr>
                </a:outerShdw>
              </a:effectLst>
            </a:rPr>
            <a:t>pluralisme</a:t>
          </a:r>
          <a:r>
            <a:rPr lang="id-ID" sz="2400" b="1" dirty="0">
              <a:solidFill>
                <a:schemeClr val="tx1"/>
              </a:solidFill>
              <a:effectLst>
                <a:outerShdw blurRad="38100" dist="38100" dir="2700000" algn="tl">
                  <a:srgbClr val="000000">
                    <a:alpha val="43137"/>
                  </a:srgbClr>
                </a:outerShdw>
              </a:effectLst>
            </a:rPr>
            <a:t>” dan seruan toleransi itu tidak boleh terjebak pada </a:t>
          </a:r>
          <a:r>
            <a:rPr lang="id-ID" sz="2400" b="1" dirty="0">
              <a:solidFill>
                <a:srgbClr val="FF0000"/>
              </a:solidFill>
              <a:effectLst>
                <a:outerShdw blurRad="38100" dist="38100" dir="2700000" algn="tl">
                  <a:srgbClr val="000000">
                    <a:alpha val="43137"/>
                  </a:srgbClr>
                </a:outerShdw>
              </a:effectLst>
            </a:rPr>
            <a:t>“</a:t>
          </a:r>
          <a:r>
            <a:rPr lang="id-ID" sz="2800" b="1" dirty="0">
              <a:solidFill>
                <a:srgbClr val="FF0000"/>
              </a:solidFill>
              <a:effectLst>
                <a:outerShdw blurRad="38100" dist="38100" dir="2700000" algn="tl">
                  <a:srgbClr val="000000">
                    <a:alpha val="43137"/>
                  </a:srgbClr>
                </a:outerShdw>
              </a:effectLst>
            </a:rPr>
            <a:t>penyeragaman</a:t>
          </a:r>
          <a:r>
            <a:rPr lang="id-ID" sz="2400" b="1" dirty="0">
              <a:solidFill>
                <a:schemeClr val="tx1"/>
              </a:solidFill>
              <a:effectLst>
                <a:outerShdw blurRad="38100" dist="38100" dir="2700000" algn="tl">
                  <a:srgbClr val="000000">
                    <a:alpha val="43137"/>
                  </a:srgbClr>
                </a:outerShdw>
              </a:effectLst>
            </a:rPr>
            <a:t>” atau “</a:t>
          </a:r>
          <a:r>
            <a:rPr lang="id-ID" sz="2800" b="1" dirty="0">
              <a:solidFill>
                <a:srgbClr val="FF0000"/>
              </a:solidFill>
              <a:effectLst>
                <a:outerShdw blurRad="38100" dist="38100" dir="2700000" algn="tl">
                  <a:srgbClr val="000000">
                    <a:alpha val="43137"/>
                  </a:srgbClr>
                </a:outerShdw>
              </a:effectLst>
            </a:rPr>
            <a:t>sinkritisme agama</a:t>
          </a:r>
          <a:r>
            <a:rPr lang="id-ID" sz="2400" b="1" dirty="0">
              <a:solidFill>
                <a:schemeClr val="tx1"/>
              </a:solidFill>
              <a:effectLst>
                <a:outerShdw blurRad="38100" dist="38100" dir="2700000" algn="tl">
                  <a:srgbClr val="000000">
                    <a:alpha val="43137"/>
                  </a:srgbClr>
                </a:outerShdw>
              </a:effectLst>
            </a:rPr>
            <a:t>” yang sering disalahartikan oleh “kaum liberal”. Karena hal ini akan memicu reaksi “</a:t>
          </a:r>
          <a:r>
            <a:rPr lang="id-ID" sz="2400" b="1" dirty="0">
              <a:solidFill>
                <a:srgbClr val="FF0000"/>
              </a:solidFill>
              <a:effectLst>
                <a:outerShdw blurRad="38100" dist="38100" dir="2700000" algn="tl">
                  <a:srgbClr val="000000">
                    <a:alpha val="43137"/>
                  </a:srgbClr>
                </a:outerShdw>
              </a:effectLst>
            </a:rPr>
            <a:t>radikalisme agama</a:t>
          </a:r>
          <a:r>
            <a:rPr lang="id-ID" sz="2400" b="1" dirty="0">
              <a:solidFill>
                <a:schemeClr val="tx1"/>
              </a:solidFill>
              <a:effectLst>
                <a:outerShdw blurRad="38100" dist="38100" dir="2700000" algn="tl">
                  <a:srgbClr val="000000">
                    <a:alpha val="43137"/>
                  </a:srgbClr>
                </a:outerShdw>
              </a:effectLst>
            </a:rPr>
            <a:t>” yang </a:t>
          </a:r>
          <a:r>
            <a:rPr lang="id-ID" sz="2400" b="1" dirty="0">
              <a:solidFill>
                <a:srgbClr val="FF0000"/>
              </a:solidFill>
              <a:effectLst>
                <a:outerShdw blurRad="38100" dist="38100" dir="2700000" algn="tl">
                  <a:srgbClr val="000000">
                    <a:alpha val="43137"/>
                  </a:srgbClr>
                </a:outerShdw>
              </a:effectLst>
            </a:rPr>
            <a:t>eksklusif</a:t>
          </a:r>
          <a:r>
            <a:rPr lang="id-ID" sz="2400" b="1" dirty="0">
              <a:solidFill>
                <a:schemeClr val="tx1"/>
              </a:solidFill>
              <a:effectLst>
                <a:outerShdw blurRad="38100" dist="38100" dir="2700000" algn="tl">
                  <a:srgbClr val="000000">
                    <a:alpha val="43137"/>
                  </a:srgbClr>
                </a:outerShdw>
              </a:effectLst>
            </a:rPr>
            <a:t> dan </a:t>
          </a:r>
          <a:r>
            <a:rPr lang="id-ID" sz="2400" b="1" dirty="0">
              <a:solidFill>
                <a:srgbClr val="FF0000"/>
              </a:solidFill>
              <a:effectLst>
                <a:outerShdw blurRad="38100" dist="38100" dir="2700000" algn="tl">
                  <a:srgbClr val="000000">
                    <a:alpha val="43137"/>
                  </a:srgbClr>
                </a:outerShdw>
              </a:effectLst>
            </a:rPr>
            <a:t>intoleran</a:t>
          </a:r>
          <a:r>
            <a:rPr lang="id-ID" sz="2400" b="1" dirty="0">
              <a:solidFill>
                <a:schemeClr val="tx1"/>
              </a:solidFill>
              <a:effectLst>
                <a:outerShdw blurRad="38100" dist="38100" dir="2700000" algn="tl">
                  <a:srgbClr val="000000">
                    <a:alpha val="43137"/>
                  </a:srgbClr>
                </a:outerShdw>
              </a:effectLst>
            </a:rPr>
            <a:t> dalam kelompok ekstrim lainnya. Pengakuan Islam terhadap “</a:t>
          </a:r>
          <a:r>
            <a:rPr lang="id-ID" sz="2400" b="1" dirty="0">
              <a:solidFill>
                <a:srgbClr val="FF0000"/>
              </a:solidFill>
              <a:effectLst>
                <a:outerShdw blurRad="38100" dist="38100" dir="2700000" algn="tl">
                  <a:srgbClr val="000000">
                    <a:alpha val="43137"/>
                  </a:srgbClr>
                </a:outerShdw>
              </a:effectLst>
            </a:rPr>
            <a:t>pluralisme agama</a:t>
          </a:r>
          <a:r>
            <a:rPr lang="id-ID" sz="2400" b="1" dirty="0">
              <a:solidFill>
                <a:schemeClr val="tx1"/>
              </a:solidFill>
              <a:effectLst>
                <a:outerShdw blurRad="38100" dist="38100" dir="2700000" algn="tl">
                  <a:srgbClr val="000000">
                    <a:alpha val="43137"/>
                  </a:srgbClr>
                </a:outerShdw>
              </a:effectLst>
            </a:rPr>
            <a:t>” bukan berarti Islam mengakui kebenaran agama lain. Islam dengan tegas dan jelas membentangkan pendirian dan menunjukkan kekeliruan paham </a:t>
          </a:r>
          <a:r>
            <a:rPr lang="id-ID" sz="2400" b="1" dirty="0">
              <a:solidFill>
                <a:srgbClr val="FF0000"/>
              </a:solidFill>
              <a:effectLst>
                <a:outerShdw blurRad="38100" dist="38100" dir="2700000" algn="tl">
                  <a:srgbClr val="000000">
                    <a:alpha val="43137"/>
                  </a:srgbClr>
                </a:outerShdw>
              </a:effectLst>
            </a:rPr>
            <a:t>trinitas</a:t>
          </a:r>
          <a:r>
            <a:rPr lang="id-ID" sz="2400" b="1" dirty="0">
              <a:solidFill>
                <a:schemeClr val="tx1"/>
              </a:solidFill>
              <a:effectLst>
                <a:outerShdw blurRad="38100" dist="38100" dir="2700000" algn="tl">
                  <a:srgbClr val="000000">
                    <a:alpha val="43137"/>
                  </a:srgbClr>
                </a:outerShdw>
              </a:effectLst>
            </a:rPr>
            <a:t>, </a:t>
          </a:r>
          <a:r>
            <a:rPr lang="id-ID" sz="2400" b="1" dirty="0">
              <a:solidFill>
                <a:srgbClr val="FF0000"/>
              </a:solidFill>
              <a:effectLst>
                <a:outerShdw blurRad="38100" dist="38100" dir="2700000" algn="tl">
                  <a:srgbClr val="000000">
                    <a:alpha val="43137"/>
                  </a:srgbClr>
                </a:outerShdw>
              </a:effectLst>
            </a:rPr>
            <a:t>politheisme</a:t>
          </a:r>
          <a:r>
            <a:rPr lang="id-ID" sz="2400" b="1" dirty="0">
              <a:solidFill>
                <a:schemeClr val="tx1"/>
              </a:solidFill>
              <a:effectLst>
                <a:outerShdw blurRad="38100" dist="38100" dir="2700000" algn="tl">
                  <a:srgbClr val="000000">
                    <a:alpha val="43137"/>
                  </a:srgbClr>
                </a:outerShdw>
              </a:effectLst>
            </a:rPr>
            <a:t>, pantheisme, atheisme, paganisme, praktik penyembahan terhadap roh leluhur, matahari, bulan, bintang, batu, pohan, dan seterusnya</a:t>
          </a:r>
          <a:r>
            <a:rPr lang="id-ID" sz="1900" b="1" dirty="0">
              <a:solidFill>
                <a:schemeClr val="tx1"/>
              </a:solidFill>
              <a:effectLst>
                <a:outerShdw blurRad="38100" dist="38100" dir="2700000" algn="tl">
                  <a:srgbClr val="000000">
                    <a:alpha val="43137"/>
                  </a:srgbClr>
                </a:outerShdw>
              </a:effectLst>
            </a:rPr>
            <a:t>. </a:t>
          </a:r>
          <a:endParaRPr lang="en-US" sz="1900" b="1" dirty="0">
            <a:solidFill>
              <a:schemeClr val="tx1"/>
            </a:solidFill>
            <a:effectLst>
              <a:outerShdw blurRad="38100" dist="38100" dir="2700000" algn="tl">
                <a:srgbClr val="000000">
                  <a:alpha val="43137"/>
                </a:srgbClr>
              </a:outerShdw>
            </a:effectLst>
          </a:endParaRPr>
        </a:p>
      </dgm:t>
    </dgm:pt>
    <dgm:pt modelId="{23B25D86-8444-4843-ACCB-6C4F03299E1A}" cxnId="{9D2A8146-FE74-406E-B08F-D0B7358E7237}" type="parTrans">
      <dgm:prSet/>
      <dgm:spPr/>
      <dgm:t>
        <a:bodyPr/>
        <a:lstStyle/>
        <a:p>
          <a:endParaRPr lang="en-US"/>
        </a:p>
      </dgm:t>
    </dgm:pt>
    <dgm:pt modelId="{66B8C686-7438-4964-ABF7-2FDA5D229FF2}" cxnId="{9D2A8146-FE74-406E-B08F-D0B7358E7237}" type="sibTrans">
      <dgm:prSet/>
      <dgm:spPr/>
      <dgm:t>
        <a:bodyPr/>
        <a:lstStyle/>
        <a:p>
          <a:endParaRPr lang="en-US"/>
        </a:p>
      </dgm:t>
    </dgm:pt>
    <dgm:pt modelId="{912DDB17-C87E-4DA9-9A73-AE59C5744943}" type="pres">
      <dgm:prSet presAssocID="{E76325F5-779D-471C-9C79-576BF421A5D9}" presName="linearFlow" presStyleCnt="0">
        <dgm:presLayoutVars>
          <dgm:dir/>
          <dgm:resizeHandles val="exact"/>
        </dgm:presLayoutVars>
      </dgm:prSet>
      <dgm:spPr/>
    </dgm:pt>
    <dgm:pt modelId="{15C5F46D-08DE-4ABB-ABC6-52F86AA2EBE8}" type="pres">
      <dgm:prSet presAssocID="{07724862-889E-4D7C-9933-697613A24DC8}" presName="composite" presStyleCnt="0"/>
      <dgm:spPr/>
    </dgm:pt>
    <dgm:pt modelId="{523DEA06-03EB-4F57-986E-390630EA9CC6}" type="pres">
      <dgm:prSet presAssocID="{07724862-889E-4D7C-9933-697613A24DC8}" presName="imgShp" presStyleLbl="fgImgPlace1" presStyleIdx="0" presStyleCnt="1" custScaleX="57746" custScaleY="105355"/>
      <dgm:spPr>
        <a:blipFill rotWithShape="1">
          <a:blip xmlns:r="http://schemas.openxmlformats.org/officeDocument/2006/relationships" r:embed="rId1"/>
          <a:srcRect/>
          <a:stretch>
            <a:fillRect t="-23000" b="-23000"/>
          </a:stretch>
        </a:blipFill>
      </dgm:spPr>
    </dgm:pt>
    <dgm:pt modelId="{03B73BC4-7E1A-48A0-B466-708F704B9859}" type="pres">
      <dgm:prSet presAssocID="{07724862-889E-4D7C-9933-697613A24DC8}" presName="txShp" presStyleLbl="node1" presStyleIdx="0" presStyleCnt="1" custScaleX="147684" custScaleY="151594">
        <dgm:presLayoutVars>
          <dgm:bulletEnabled val="1"/>
        </dgm:presLayoutVars>
      </dgm:prSet>
      <dgm:spPr/>
    </dgm:pt>
  </dgm:ptLst>
  <dgm:cxnLst>
    <dgm:cxn modelId="{9D2A8146-FE74-406E-B08F-D0B7358E7237}" srcId="{E76325F5-779D-471C-9C79-576BF421A5D9}" destId="{07724862-889E-4D7C-9933-697613A24DC8}" srcOrd="0" destOrd="0" parTransId="{23B25D86-8444-4843-ACCB-6C4F03299E1A}" sibTransId="{66B8C686-7438-4964-ABF7-2FDA5D229FF2}"/>
    <dgm:cxn modelId="{2BCB944C-67E5-4163-B381-F2C297F5E5D3}" type="presOf" srcId="{07724862-889E-4D7C-9933-697613A24DC8}" destId="{03B73BC4-7E1A-48A0-B466-708F704B9859}" srcOrd="0" destOrd="0" presId="urn:microsoft.com/office/officeart/2005/8/layout/vList3"/>
    <dgm:cxn modelId="{B2E4958E-C9FC-4008-8950-627E9EA6618D}" type="presOf" srcId="{E76325F5-779D-471C-9C79-576BF421A5D9}" destId="{912DDB17-C87E-4DA9-9A73-AE59C5744943}" srcOrd="0" destOrd="0" presId="urn:microsoft.com/office/officeart/2005/8/layout/vList3"/>
    <dgm:cxn modelId="{EFD37D25-3978-4EFE-A879-302DCDF51C1A}" type="presParOf" srcId="{912DDB17-C87E-4DA9-9A73-AE59C5744943}" destId="{15C5F46D-08DE-4ABB-ABC6-52F86AA2EBE8}" srcOrd="0" destOrd="0" presId="urn:microsoft.com/office/officeart/2005/8/layout/vList3"/>
    <dgm:cxn modelId="{AF912DC0-EE2C-40EA-8C75-495C2037FB82}" type="presParOf" srcId="{15C5F46D-08DE-4ABB-ABC6-52F86AA2EBE8}" destId="{523DEA06-03EB-4F57-986E-390630EA9CC6}" srcOrd="0" destOrd="0" presId="urn:microsoft.com/office/officeart/2005/8/layout/vList3"/>
    <dgm:cxn modelId="{5F7020A5-1237-434C-BC4F-37E6E950EFE3}" type="presParOf" srcId="{15C5F46D-08DE-4ABB-ABC6-52F86AA2EBE8}" destId="{03B73BC4-7E1A-48A0-B466-708F704B9859}" srcOrd="1" destOrd="0" presId="urn:microsoft.com/office/officeart/2005/8/layout/vList3"/>
  </dgm:cxnLst>
  <dgm:bg>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dgm:bg>
  <dgm:whole>
    <a:ln w="57150"/>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93A76B-F3DA-4B76-AC57-96D9FA152B7D}"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D8A07806-CE43-4C1B-B52A-8F62E2486878}">
      <dgm:prSet phldrT="[Text]" custT="1"/>
      <dgm:spPr/>
      <dgm:t>
        <a:bodyPr/>
        <a:lstStyle/>
        <a:p>
          <a:r>
            <a:rPr lang="en-US" sz="3600" b="1" dirty="0">
              <a:solidFill>
                <a:schemeClr val="tx1"/>
              </a:solidFill>
              <a:effectLst>
                <a:outerShdw blurRad="38100" dist="38100" dir="2700000" algn="tl">
                  <a:srgbClr val="000000">
                    <a:alpha val="43137"/>
                  </a:srgbClr>
                </a:outerShdw>
              </a:effectLst>
            </a:rPr>
            <a:t>Islam </a:t>
          </a:r>
          <a:r>
            <a:rPr lang="en-US" sz="3600" b="1" dirty="0" err="1">
              <a:solidFill>
                <a:schemeClr val="tx1"/>
              </a:solidFill>
              <a:effectLst>
                <a:outerShdw blurRad="38100" dist="38100" dir="2700000" algn="tl">
                  <a:srgbClr val="000000">
                    <a:alpha val="43137"/>
                  </a:srgbClr>
                </a:outerShdw>
              </a:effectLst>
            </a:rPr>
            <a:t>Memandangan</a:t>
          </a:r>
          <a:r>
            <a:rPr lang="en-US" sz="3600" b="1" dirty="0">
              <a:solidFill>
                <a:schemeClr val="tx1"/>
              </a:solidFill>
              <a:effectLst>
                <a:outerShdw blurRad="38100" dist="38100" dir="2700000" algn="tl">
                  <a:srgbClr val="000000">
                    <a:alpha val="43137"/>
                  </a:srgbClr>
                </a:outerShdw>
              </a:effectLst>
            </a:rPr>
            <a:t> </a:t>
          </a:r>
          <a:r>
            <a:rPr lang="en-US" sz="3600" b="1" dirty="0" err="1">
              <a:solidFill>
                <a:schemeClr val="tx1"/>
              </a:solidFill>
              <a:effectLst>
                <a:outerShdw blurRad="38100" dist="38100" dir="2700000" algn="tl">
                  <a:srgbClr val="000000">
                    <a:alpha val="43137"/>
                  </a:srgbClr>
                </a:outerShdw>
              </a:effectLst>
            </a:rPr>
            <a:t>Bahwa</a:t>
          </a:r>
          <a:r>
            <a:rPr lang="en-US" sz="3600" b="1" dirty="0">
              <a:solidFill>
                <a:schemeClr val="tx1"/>
              </a:solidFill>
              <a:effectLst>
                <a:outerShdw blurRad="38100" dist="38100" dir="2700000" algn="tl">
                  <a:srgbClr val="000000">
                    <a:alpha val="43137"/>
                  </a:srgbClr>
                </a:outerShdw>
              </a:effectLst>
            </a:rPr>
            <a:t> </a:t>
          </a:r>
          <a:r>
            <a:rPr lang="en-US" sz="3600" b="1" dirty="0" err="1">
              <a:solidFill>
                <a:schemeClr val="tx1"/>
              </a:solidFill>
              <a:effectLst>
                <a:outerShdw blurRad="38100" dist="38100" dir="2700000" algn="tl">
                  <a:srgbClr val="000000">
                    <a:alpha val="43137"/>
                  </a:srgbClr>
                </a:outerShdw>
              </a:effectLst>
            </a:rPr>
            <a:t>Fikiran</a:t>
          </a:r>
          <a:r>
            <a:rPr lang="en-US" sz="3600" b="1" dirty="0">
              <a:solidFill>
                <a:schemeClr val="tx1"/>
              </a:solidFill>
              <a:effectLst>
                <a:outerShdw blurRad="38100" dist="38100" dir="2700000" algn="tl">
                  <a:srgbClr val="000000">
                    <a:alpha val="43137"/>
                  </a:srgbClr>
                </a:outerShdw>
              </a:effectLst>
            </a:rPr>
            <a:t> </a:t>
          </a:r>
          <a:r>
            <a:rPr lang="en-US" sz="3600" b="1" dirty="0" err="1">
              <a:solidFill>
                <a:schemeClr val="tx1"/>
              </a:solidFill>
              <a:effectLst>
                <a:outerShdw blurRad="38100" dist="38100" dir="2700000" algn="tl">
                  <a:srgbClr val="000000">
                    <a:alpha val="43137"/>
                  </a:srgbClr>
                </a:outerShdw>
              </a:effectLst>
            </a:rPr>
            <a:t>Manusia</a:t>
          </a:r>
          <a:endParaRPr lang="en-US" sz="3600" b="1" dirty="0">
            <a:solidFill>
              <a:schemeClr val="tx1"/>
            </a:solidFill>
            <a:effectLst>
              <a:outerShdw blurRad="38100" dist="38100" dir="2700000" algn="tl">
                <a:srgbClr val="000000">
                  <a:alpha val="43137"/>
                </a:srgbClr>
              </a:outerShdw>
            </a:effectLst>
          </a:endParaRPr>
        </a:p>
      </dgm:t>
    </dgm:pt>
    <dgm:pt modelId="{53A31C16-CC78-4592-864A-45E3F5597558}" cxnId="{A4BDAE09-466F-4228-9CC3-350AA9DED747}" type="parTrans">
      <dgm:prSet/>
      <dgm:spPr/>
      <dgm:t>
        <a:bodyPr/>
        <a:lstStyle/>
        <a:p>
          <a:endParaRPr lang="en-US"/>
        </a:p>
      </dgm:t>
    </dgm:pt>
    <dgm:pt modelId="{1CD74160-BA8D-40EC-913D-3DFBC026E9C6}" cxnId="{A4BDAE09-466F-4228-9CC3-350AA9DED747}" type="sibTrans">
      <dgm:prSet/>
      <dgm:spPr/>
      <dgm:t>
        <a:bodyPr/>
        <a:lstStyle/>
        <a:p>
          <a:endParaRPr lang="en-US"/>
        </a:p>
      </dgm:t>
    </dgm:pt>
    <dgm:pt modelId="{478601DD-D8F8-4043-8BD8-703C38E7B4F9}">
      <dgm:prSet custT="1"/>
      <dgm:spPr/>
      <dgm:t>
        <a:bodyPr/>
        <a:lstStyle/>
        <a:p>
          <a:pPr algn="l"/>
          <a:r>
            <a:rPr lang="id-ID"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(1) </a:t>
          </a:r>
          <a:r>
            <a:rPr lang="en-US"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A</a:t>
          </a:r>
          <a:r>
            <a:rPr lang="id-ID"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lam semesta diciptakan Tuhan Yang Hidup, Maha Mengetahui, dan Mahakuasa</a:t>
          </a:r>
          <a:endParaRPr lang="en-US" sz="2400" b="1" dirty="0">
            <a:solidFill>
              <a:schemeClr val="tx1"/>
            </a:solidFill>
            <a:effectLst>
              <a:outerShdw blurRad="38100" dist="38100" dir="2700000" algn="tl">
                <a:srgbClr val="000000">
                  <a:alpha val="43137"/>
                </a:srgbClr>
              </a:outerShdw>
            </a:effectLst>
          </a:endParaRPr>
        </a:p>
      </dgm:t>
    </dgm:pt>
    <dgm:pt modelId="{D63926B6-B8F6-41BE-B0B2-2E7B00C14D7C}" cxnId="{715C42FA-A202-43D4-A280-72DBC7BE80F2}" type="parTrans">
      <dgm:prSet/>
      <dgm:spPr/>
      <dgm:t>
        <a:bodyPr/>
        <a:lstStyle/>
        <a:p>
          <a:endParaRPr lang="en-US"/>
        </a:p>
      </dgm:t>
    </dgm:pt>
    <dgm:pt modelId="{D402C71C-CF13-4D65-9AB5-30748DBDCD23}" cxnId="{715C42FA-A202-43D4-A280-72DBC7BE80F2}" type="sibTrans">
      <dgm:prSet/>
      <dgm:spPr/>
      <dgm:t>
        <a:bodyPr/>
        <a:lstStyle/>
        <a:p>
          <a:endParaRPr lang="en-US"/>
        </a:p>
      </dgm:t>
    </dgm:pt>
    <dgm:pt modelId="{76994DA7-8094-4771-B271-E2B88A76F05E}">
      <dgm:prSet custT="1"/>
      <dgm:spPr/>
      <dgm:t>
        <a:bodyPr/>
        <a:lstStyle/>
        <a:p>
          <a:pPr algn="l"/>
          <a:r>
            <a:rPr lang="id-ID" sz="2400" b="1" dirty="0">
              <a:solidFill>
                <a:schemeClr val="tx1"/>
              </a:solidFill>
              <a:effectLst>
                <a:outerShdw blurRad="38100" dist="38100" dir="2700000" algn="tl">
                  <a:srgbClr val="000000">
                    <a:alpha val="43137"/>
                  </a:srgbClr>
                </a:outerShdw>
              </a:effectLst>
            </a:rPr>
            <a:t>2) Tuhan alam semesta ini Maha Esa dan Mahasuci dari kesamaan dan persamaan dengan alam ciptaan-Nya;</a:t>
          </a:r>
          <a:endParaRPr lang="en-US" sz="2400" b="1" dirty="0">
            <a:solidFill>
              <a:schemeClr val="tx1"/>
            </a:solidFill>
            <a:effectLst>
              <a:outerShdw blurRad="38100" dist="38100" dir="2700000" algn="tl">
                <a:srgbClr val="000000">
                  <a:alpha val="43137"/>
                </a:srgbClr>
              </a:outerShdw>
            </a:effectLst>
          </a:endParaRPr>
        </a:p>
      </dgm:t>
    </dgm:pt>
    <dgm:pt modelId="{2C014818-99FF-46F0-9E90-D1273FA5D64D}" cxnId="{F83AC117-758F-47A6-9619-7A4405CD337A}" type="parTrans">
      <dgm:prSet/>
      <dgm:spPr/>
      <dgm:t>
        <a:bodyPr/>
        <a:lstStyle/>
        <a:p>
          <a:endParaRPr lang="en-US"/>
        </a:p>
      </dgm:t>
    </dgm:pt>
    <dgm:pt modelId="{281E78DC-9FEA-408F-A3B1-248CD9949649}" cxnId="{F83AC117-758F-47A6-9619-7A4405CD337A}" type="sibTrans">
      <dgm:prSet/>
      <dgm:spPr/>
      <dgm:t>
        <a:bodyPr/>
        <a:lstStyle/>
        <a:p>
          <a:endParaRPr lang="en-US"/>
        </a:p>
      </dgm:t>
    </dgm:pt>
    <dgm:pt modelId="{2590E98A-A2FD-45EF-B54C-4115391F45E0}">
      <dgm:prSet custT="1"/>
      <dgm:spPr/>
      <dgm:t>
        <a:bodyPr/>
        <a:lstStyle/>
        <a:p>
          <a:pPr algn="l"/>
          <a:r>
            <a:rPr lang="id-ID"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(3) Tuhan berkuasa mengadakan hari akhir untuk menghidupkan kembali dan memberikan balasan amal. </a:t>
          </a:r>
          <a:endParaRPr lang="en-US" sz="2400" b="1" dirty="0">
            <a:solidFill>
              <a:schemeClr val="tx1"/>
            </a:solidFill>
            <a:effectLst>
              <a:outerShdw blurRad="38100" dist="38100" dir="2700000" algn="tl">
                <a:srgbClr val="000000">
                  <a:alpha val="43137"/>
                </a:srgbClr>
              </a:outerShdw>
            </a:effectLst>
          </a:endParaRPr>
        </a:p>
      </dgm:t>
    </dgm:pt>
    <dgm:pt modelId="{13E70514-4776-4C29-BE13-3A4BCF640B35}" cxnId="{9305F2C5-DEDE-4EBE-AA1D-5DD2BCD2B8A8}" type="parTrans">
      <dgm:prSet/>
      <dgm:spPr/>
      <dgm:t>
        <a:bodyPr/>
        <a:lstStyle/>
        <a:p>
          <a:endParaRPr lang="en-US"/>
        </a:p>
      </dgm:t>
    </dgm:pt>
    <dgm:pt modelId="{3278EB1F-7932-4BE5-B737-5323F0A6AB65}" cxnId="{9305F2C5-DEDE-4EBE-AA1D-5DD2BCD2B8A8}" type="sibTrans">
      <dgm:prSet/>
      <dgm:spPr/>
      <dgm:t>
        <a:bodyPr/>
        <a:lstStyle/>
        <a:p>
          <a:endParaRPr lang="en-US"/>
        </a:p>
      </dgm:t>
    </dgm:pt>
    <dgm:pt modelId="{A479E81F-613B-4274-87E6-47BBBC86B860}" type="pres">
      <dgm:prSet presAssocID="{9993A76B-F3DA-4B76-AC57-96D9FA152B7D}" presName="Name0" presStyleCnt="0">
        <dgm:presLayoutVars>
          <dgm:dir/>
          <dgm:resizeHandles val="exact"/>
        </dgm:presLayoutVars>
      </dgm:prSet>
      <dgm:spPr/>
    </dgm:pt>
    <dgm:pt modelId="{615365C8-B5AB-4C06-B3AB-121AC69BDF3A}" type="pres">
      <dgm:prSet presAssocID="{D8A07806-CE43-4C1B-B52A-8F62E2486878}" presName="node" presStyleLbl="node1" presStyleIdx="0" presStyleCnt="4" custScaleX="264154">
        <dgm:presLayoutVars>
          <dgm:bulletEnabled val="1"/>
        </dgm:presLayoutVars>
      </dgm:prSet>
      <dgm:spPr/>
    </dgm:pt>
    <dgm:pt modelId="{CD4A92FB-0067-46A1-8943-17F77979B835}" type="pres">
      <dgm:prSet presAssocID="{1CD74160-BA8D-40EC-913D-3DFBC026E9C6}" presName="sibTrans" presStyleLbl="sibTrans2D1" presStyleIdx="0" presStyleCnt="4"/>
      <dgm:spPr/>
    </dgm:pt>
    <dgm:pt modelId="{2F907C13-2536-4757-9B93-28FB8799DB82}" type="pres">
      <dgm:prSet presAssocID="{1CD74160-BA8D-40EC-913D-3DFBC026E9C6}" presName="connectorText" presStyleLbl="sibTrans2D1" presStyleIdx="0" presStyleCnt="4"/>
      <dgm:spPr/>
    </dgm:pt>
    <dgm:pt modelId="{3AF5DDE0-C6A8-4744-BDB9-9D58D8B69C41}" type="pres">
      <dgm:prSet presAssocID="{478601DD-D8F8-4043-8BD8-703C38E7B4F9}" presName="node" presStyleLbl="node1" presStyleIdx="1" presStyleCnt="4" custScaleX="163919" custScaleY="152021">
        <dgm:presLayoutVars>
          <dgm:bulletEnabled val="1"/>
        </dgm:presLayoutVars>
      </dgm:prSet>
      <dgm:spPr/>
    </dgm:pt>
    <dgm:pt modelId="{B32976C4-EE37-4702-9EF8-7AB991EB80FA}" type="pres">
      <dgm:prSet presAssocID="{D402C71C-CF13-4D65-9AB5-30748DBDCD23}" presName="sibTrans" presStyleLbl="sibTrans2D1" presStyleIdx="1" presStyleCnt="4"/>
      <dgm:spPr/>
    </dgm:pt>
    <dgm:pt modelId="{F131196E-C356-4A15-9D20-3F84084667BE}" type="pres">
      <dgm:prSet presAssocID="{D402C71C-CF13-4D65-9AB5-30748DBDCD23}" presName="connectorText" presStyleLbl="sibTrans2D1" presStyleIdx="1" presStyleCnt="4"/>
      <dgm:spPr/>
    </dgm:pt>
    <dgm:pt modelId="{AAF42F8B-3E29-4A72-A94D-3C5D2BA48853}" type="pres">
      <dgm:prSet presAssocID="{2590E98A-A2FD-45EF-B54C-4115391F45E0}" presName="node" presStyleLbl="node1" presStyleIdx="2" presStyleCnt="4" custScaleX="438038">
        <dgm:presLayoutVars>
          <dgm:bulletEnabled val="1"/>
        </dgm:presLayoutVars>
      </dgm:prSet>
      <dgm:spPr/>
    </dgm:pt>
    <dgm:pt modelId="{D2F54376-E535-4BD6-95C2-CCC400615E94}" type="pres">
      <dgm:prSet presAssocID="{3278EB1F-7932-4BE5-B737-5323F0A6AB65}" presName="sibTrans" presStyleLbl="sibTrans2D1" presStyleIdx="2" presStyleCnt="4"/>
      <dgm:spPr/>
    </dgm:pt>
    <dgm:pt modelId="{977538F5-855F-4E2B-9488-F664049B340C}" type="pres">
      <dgm:prSet presAssocID="{3278EB1F-7932-4BE5-B737-5323F0A6AB65}" presName="connectorText" presStyleLbl="sibTrans2D1" presStyleIdx="2" presStyleCnt="4"/>
      <dgm:spPr/>
    </dgm:pt>
    <dgm:pt modelId="{BC5B0050-56EA-4222-A6E0-FC9991C84BB5}" type="pres">
      <dgm:prSet presAssocID="{76994DA7-8094-4771-B271-E2B88A76F05E}" presName="node" presStyleLbl="node1" presStyleIdx="3" presStyleCnt="4" custScaleX="203860" custScaleY="118107">
        <dgm:presLayoutVars>
          <dgm:bulletEnabled val="1"/>
        </dgm:presLayoutVars>
      </dgm:prSet>
      <dgm:spPr/>
    </dgm:pt>
    <dgm:pt modelId="{7BB4613A-3F05-4DC0-96C4-2A8102F8B263}" type="pres">
      <dgm:prSet presAssocID="{281E78DC-9FEA-408F-A3B1-248CD9949649}" presName="sibTrans" presStyleLbl="sibTrans2D1" presStyleIdx="3" presStyleCnt="4"/>
      <dgm:spPr/>
    </dgm:pt>
    <dgm:pt modelId="{20D50826-8D29-402B-A824-E559B5F43D88}" type="pres">
      <dgm:prSet presAssocID="{281E78DC-9FEA-408F-A3B1-248CD9949649}" presName="connectorText" presStyleLbl="sibTrans2D1" presStyleIdx="3" presStyleCnt="4"/>
      <dgm:spPr/>
    </dgm:pt>
  </dgm:ptLst>
  <dgm:cxnLst>
    <dgm:cxn modelId="{A4BDAE09-466F-4228-9CC3-350AA9DED747}" srcId="{9993A76B-F3DA-4B76-AC57-96D9FA152B7D}" destId="{D8A07806-CE43-4C1B-B52A-8F62E2486878}" srcOrd="0" destOrd="0" parTransId="{53A31C16-CC78-4592-864A-45E3F5597558}" sibTransId="{1CD74160-BA8D-40EC-913D-3DFBC026E9C6}"/>
    <dgm:cxn modelId="{EE3E710C-0C2F-47B6-8515-21126A8BC389}" type="presOf" srcId="{D402C71C-CF13-4D65-9AB5-30748DBDCD23}" destId="{B32976C4-EE37-4702-9EF8-7AB991EB80FA}" srcOrd="0" destOrd="0" presId="urn:microsoft.com/office/officeart/2005/8/layout/cycle7"/>
    <dgm:cxn modelId="{F83AC117-758F-47A6-9619-7A4405CD337A}" srcId="{9993A76B-F3DA-4B76-AC57-96D9FA152B7D}" destId="{76994DA7-8094-4771-B271-E2B88A76F05E}" srcOrd="3" destOrd="0" parTransId="{2C014818-99FF-46F0-9E90-D1273FA5D64D}" sibTransId="{281E78DC-9FEA-408F-A3B1-248CD9949649}"/>
    <dgm:cxn modelId="{0E503F30-76F5-45E3-BCBF-530A8CE4A7CC}" type="presOf" srcId="{3278EB1F-7932-4BE5-B737-5323F0A6AB65}" destId="{977538F5-855F-4E2B-9488-F664049B340C}" srcOrd="1" destOrd="0" presId="urn:microsoft.com/office/officeart/2005/8/layout/cycle7"/>
    <dgm:cxn modelId="{26F15332-6EF3-45C3-9049-699F9C4B9E4F}" type="presOf" srcId="{1CD74160-BA8D-40EC-913D-3DFBC026E9C6}" destId="{2F907C13-2536-4757-9B93-28FB8799DB82}" srcOrd="1" destOrd="0" presId="urn:microsoft.com/office/officeart/2005/8/layout/cycle7"/>
    <dgm:cxn modelId="{766FD75B-D67B-4F13-BD3F-B5C51D282802}" type="presOf" srcId="{D402C71C-CF13-4D65-9AB5-30748DBDCD23}" destId="{F131196E-C356-4A15-9D20-3F84084667BE}" srcOrd="1" destOrd="0" presId="urn:microsoft.com/office/officeart/2005/8/layout/cycle7"/>
    <dgm:cxn modelId="{9FF73456-54D5-4829-B109-5CA242DE71FB}" type="presOf" srcId="{478601DD-D8F8-4043-8BD8-703C38E7B4F9}" destId="{3AF5DDE0-C6A8-4744-BDB9-9D58D8B69C41}" srcOrd="0" destOrd="0" presId="urn:microsoft.com/office/officeart/2005/8/layout/cycle7"/>
    <dgm:cxn modelId="{E6F9F4BA-E4BF-4482-AF3C-940723A46BF8}" type="presOf" srcId="{1CD74160-BA8D-40EC-913D-3DFBC026E9C6}" destId="{CD4A92FB-0067-46A1-8943-17F77979B835}" srcOrd="0" destOrd="0" presId="urn:microsoft.com/office/officeart/2005/8/layout/cycle7"/>
    <dgm:cxn modelId="{9305F2C5-DEDE-4EBE-AA1D-5DD2BCD2B8A8}" srcId="{9993A76B-F3DA-4B76-AC57-96D9FA152B7D}" destId="{2590E98A-A2FD-45EF-B54C-4115391F45E0}" srcOrd="2" destOrd="0" parTransId="{13E70514-4776-4C29-BE13-3A4BCF640B35}" sibTransId="{3278EB1F-7932-4BE5-B737-5323F0A6AB65}"/>
    <dgm:cxn modelId="{0CC4ECDC-E8CD-47AE-9CDC-B16878F9E6EB}" type="presOf" srcId="{76994DA7-8094-4771-B271-E2B88A76F05E}" destId="{BC5B0050-56EA-4222-A6E0-FC9991C84BB5}" srcOrd="0" destOrd="0" presId="urn:microsoft.com/office/officeart/2005/8/layout/cycle7"/>
    <dgm:cxn modelId="{B6ABD4E2-7FD8-44A9-94B5-FB1FE0044B5C}" type="presOf" srcId="{9993A76B-F3DA-4B76-AC57-96D9FA152B7D}" destId="{A479E81F-613B-4274-87E6-47BBBC86B860}" srcOrd="0" destOrd="0" presId="urn:microsoft.com/office/officeart/2005/8/layout/cycle7"/>
    <dgm:cxn modelId="{52CBDFE5-4B0E-4E73-A8B9-D86285FF8EF9}" type="presOf" srcId="{3278EB1F-7932-4BE5-B737-5323F0A6AB65}" destId="{D2F54376-E535-4BD6-95C2-CCC400615E94}" srcOrd="0" destOrd="0" presId="urn:microsoft.com/office/officeart/2005/8/layout/cycle7"/>
    <dgm:cxn modelId="{BA882EE8-05B9-42CF-8FDC-12B315FACDE3}" type="presOf" srcId="{281E78DC-9FEA-408F-A3B1-248CD9949649}" destId="{20D50826-8D29-402B-A824-E559B5F43D88}" srcOrd="1" destOrd="0" presId="urn:microsoft.com/office/officeart/2005/8/layout/cycle7"/>
    <dgm:cxn modelId="{BC6868EC-01F2-4550-9D1D-8F4FB9EB99B0}" type="presOf" srcId="{2590E98A-A2FD-45EF-B54C-4115391F45E0}" destId="{AAF42F8B-3E29-4A72-A94D-3C5D2BA48853}" srcOrd="0" destOrd="0" presId="urn:microsoft.com/office/officeart/2005/8/layout/cycle7"/>
    <dgm:cxn modelId="{3BB8BBEC-56DF-4687-8C55-775A2954AADA}" type="presOf" srcId="{D8A07806-CE43-4C1B-B52A-8F62E2486878}" destId="{615365C8-B5AB-4C06-B3AB-121AC69BDF3A}" srcOrd="0" destOrd="0" presId="urn:microsoft.com/office/officeart/2005/8/layout/cycle7"/>
    <dgm:cxn modelId="{741502ED-5C08-460D-A1AF-A2E070E4431B}" type="presOf" srcId="{281E78DC-9FEA-408F-A3B1-248CD9949649}" destId="{7BB4613A-3F05-4DC0-96C4-2A8102F8B263}" srcOrd="0" destOrd="0" presId="urn:microsoft.com/office/officeart/2005/8/layout/cycle7"/>
    <dgm:cxn modelId="{715C42FA-A202-43D4-A280-72DBC7BE80F2}" srcId="{9993A76B-F3DA-4B76-AC57-96D9FA152B7D}" destId="{478601DD-D8F8-4043-8BD8-703C38E7B4F9}" srcOrd="1" destOrd="0" parTransId="{D63926B6-B8F6-41BE-B0B2-2E7B00C14D7C}" sibTransId="{D402C71C-CF13-4D65-9AB5-30748DBDCD23}"/>
    <dgm:cxn modelId="{6B691FF9-57A6-4CC8-A594-8D96CCA5BB27}" type="presParOf" srcId="{A479E81F-613B-4274-87E6-47BBBC86B860}" destId="{615365C8-B5AB-4C06-B3AB-121AC69BDF3A}" srcOrd="0" destOrd="0" presId="urn:microsoft.com/office/officeart/2005/8/layout/cycle7"/>
    <dgm:cxn modelId="{CD66EF5D-036A-468D-BED5-BEC54159DEB3}" type="presParOf" srcId="{A479E81F-613B-4274-87E6-47BBBC86B860}" destId="{CD4A92FB-0067-46A1-8943-17F77979B835}" srcOrd="1" destOrd="0" presId="urn:microsoft.com/office/officeart/2005/8/layout/cycle7"/>
    <dgm:cxn modelId="{EEC0AB1A-84F6-4CBC-9940-04019ECCC043}" type="presParOf" srcId="{CD4A92FB-0067-46A1-8943-17F77979B835}" destId="{2F907C13-2536-4757-9B93-28FB8799DB82}" srcOrd="0" destOrd="0" presId="urn:microsoft.com/office/officeart/2005/8/layout/cycle7"/>
    <dgm:cxn modelId="{FEBDD651-C920-42C3-A4D3-66E378176A84}" type="presParOf" srcId="{A479E81F-613B-4274-87E6-47BBBC86B860}" destId="{3AF5DDE0-C6A8-4744-BDB9-9D58D8B69C41}" srcOrd="2" destOrd="0" presId="urn:microsoft.com/office/officeart/2005/8/layout/cycle7"/>
    <dgm:cxn modelId="{25E42A45-AEFB-4839-B28D-B2C550FF590C}" type="presParOf" srcId="{A479E81F-613B-4274-87E6-47BBBC86B860}" destId="{B32976C4-EE37-4702-9EF8-7AB991EB80FA}" srcOrd="3" destOrd="0" presId="urn:microsoft.com/office/officeart/2005/8/layout/cycle7"/>
    <dgm:cxn modelId="{01C5FA2F-3721-4074-B3E6-4BA75F5CF8AF}" type="presParOf" srcId="{B32976C4-EE37-4702-9EF8-7AB991EB80FA}" destId="{F131196E-C356-4A15-9D20-3F84084667BE}" srcOrd="0" destOrd="0" presId="urn:microsoft.com/office/officeart/2005/8/layout/cycle7"/>
    <dgm:cxn modelId="{33FD80E5-5702-41D8-A532-A1CD7752A120}" type="presParOf" srcId="{A479E81F-613B-4274-87E6-47BBBC86B860}" destId="{AAF42F8B-3E29-4A72-A94D-3C5D2BA48853}" srcOrd="4" destOrd="0" presId="urn:microsoft.com/office/officeart/2005/8/layout/cycle7"/>
    <dgm:cxn modelId="{A7AF2C35-0365-47B6-9343-C57DA2DB3998}" type="presParOf" srcId="{A479E81F-613B-4274-87E6-47BBBC86B860}" destId="{D2F54376-E535-4BD6-95C2-CCC400615E94}" srcOrd="5" destOrd="0" presId="urn:microsoft.com/office/officeart/2005/8/layout/cycle7"/>
    <dgm:cxn modelId="{23B685A4-E7A5-4DAF-89F9-CC3C3FC090EB}" type="presParOf" srcId="{D2F54376-E535-4BD6-95C2-CCC400615E94}" destId="{977538F5-855F-4E2B-9488-F664049B340C}" srcOrd="0" destOrd="0" presId="urn:microsoft.com/office/officeart/2005/8/layout/cycle7"/>
    <dgm:cxn modelId="{575F6503-6DE5-4F96-9F93-C6FD96D98F19}" type="presParOf" srcId="{A479E81F-613B-4274-87E6-47BBBC86B860}" destId="{BC5B0050-56EA-4222-A6E0-FC9991C84BB5}" srcOrd="6" destOrd="0" presId="urn:microsoft.com/office/officeart/2005/8/layout/cycle7"/>
    <dgm:cxn modelId="{D3D3AF92-766A-48C0-9375-B28AADF8A8A9}" type="presParOf" srcId="{A479E81F-613B-4274-87E6-47BBBC86B860}" destId="{7BB4613A-3F05-4DC0-96C4-2A8102F8B263}" srcOrd="7" destOrd="0" presId="urn:microsoft.com/office/officeart/2005/8/layout/cycle7"/>
    <dgm:cxn modelId="{B165CD49-8644-4C5A-965D-C3F778E3B932}" type="presParOf" srcId="{7BB4613A-3F05-4DC0-96C4-2A8102F8B263}" destId="{20D50826-8D29-402B-A824-E559B5F43D88}" srcOrd="0" destOrd="0" presId="urn:microsoft.com/office/officeart/2005/8/layout/cycle7"/>
  </dgm:cxnLst>
  <dgm:bg>
    <a:solidFill>
      <a:srgbClr val="FFFF00"/>
    </a:solidFill>
  </dgm:bg>
  <dgm:whole>
    <a:ln w="57150">
      <a:solidFill>
        <a:schemeClr val="tx1"/>
      </a:solidFill>
    </a:ln>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449B71-C392-44B2-A6B0-E01A01EE8BC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15B2EF00-1837-478B-949F-D5E326203B12}">
      <dgm:prSet phldrT="[Text]">
        <dgm:style>
          <a:lnRef idx="2">
            <a:schemeClr val="accent6">
              <a:shade val="50000"/>
            </a:schemeClr>
          </a:lnRef>
          <a:fillRef idx="1">
            <a:schemeClr val="accent6"/>
          </a:fillRef>
          <a:effectRef idx="0">
            <a:schemeClr val="accent6"/>
          </a:effectRef>
          <a:fontRef idx="minor">
            <a:schemeClr val="lt1"/>
          </a:fontRef>
        </dgm:style>
      </dgm:prSet>
      <dgm:spPr>
        <a:ln w="38100">
          <a:solidFill>
            <a:schemeClr val="tx1"/>
          </a:solidFill>
        </a:ln>
      </dgm:spPr>
      <dgm:t>
        <a:bodyPr/>
        <a:lstStyle/>
        <a:p>
          <a:r>
            <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Akal </a:t>
          </a:r>
          <a:r>
            <a:rPr lang="en-US"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Anugrah</a:t>
          </a:r>
          <a:endPar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237CC47A-27A9-4307-8F78-24FDF55B75EA}" cxnId="{C82C97BB-0877-433A-BADA-D045943F878B}" type="parTrans">
      <dgm:prSet/>
      <dgm:spPr/>
      <dgm:t>
        <a:bodyPr/>
        <a:lstStyle/>
        <a:p>
          <a:endParaRPr lang="en-US"/>
        </a:p>
      </dgm:t>
    </dgm:pt>
    <dgm:pt modelId="{D30FE26D-825A-4FBC-8521-C91B7B7D566D}" cxnId="{C82C97BB-0877-433A-BADA-D045943F878B}" type="sibTrans">
      <dgm:prSet/>
      <dgm:spPr/>
      <dgm:t>
        <a:bodyPr/>
        <a:lstStyle/>
        <a:p>
          <a:endParaRPr lang="en-US"/>
        </a:p>
      </dgm:t>
    </dgm:pt>
    <dgm:pt modelId="{E9DEF80D-FE58-419B-8AD8-2924AE640CB2}">
      <dgm:prSet phldrT="[Text]">
        <dgm:style>
          <a:lnRef idx="1">
            <a:schemeClr val="accent2"/>
          </a:lnRef>
          <a:fillRef idx="3">
            <a:schemeClr val="accent2"/>
          </a:fillRef>
          <a:effectRef idx="2">
            <a:schemeClr val="accent2"/>
          </a:effectRef>
          <a:fontRef idx="minor">
            <a:schemeClr val="lt1"/>
          </a:fontRef>
        </dgm:style>
      </dgm:prSet>
      <dgm:spPr>
        <a:solidFill>
          <a:srgbClr val="FFC000"/>
        </a:solidFill>
        <a:ln w="57150"/>
      </dgm:spPr>
      <dgm:t>
        <a:bodyPr/>
        <a:lstStyle/>
        <a:p>
          <a:r>
            <a:rPr lang="en-US"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Syukur</a:t>
          </a:r>
          <a:endParaRPr lang="en-US"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A230E0D-BFCE-4F9C-AA21-1ADA7470F750}" cxnId="{B11D8E81-69FD-448E-87CC-AB6F14F3220D}" type="parTrans">
      <dgm:prSet/>
      <dgm:spPr/>
      <dgm:t>
        <a:bodyPr/>
        <a:lstStyle/>
        <a:p>
          <a:endParaRPr lang="en-US"/>
        </a:p>
      </dgm:t>
    </dgm:pt>
    <dgm:pt modelId="{6D51196D-CC18-4291-BFB0-0804C6BFDA2D}" cxnId="{B11D8E81-69FD-448E-87CC-AB6F14F3220D}" type="sibTrans">
      <dgm:prSet/>
      <dgm:spPr/>
      <dgm:t>
        <a:bodyPr/>
        <a:lstStyle/>
        <a:p>
          <a:endParaRPr lang="en-US"/>
        </a:p>
      </dgm:t>
    </dgm:pt>
    <dgm:pt modelId="{CBCE33A8-FFBF-46CA-9046-AAF421DCB179}">
      <dgm:prSet phldrT="[Text]"/>
      <dgm:spPr>
        <a:ln w="57150"/>
      </dgm:spPr>
      <dgm:t>
        <a:bodyPr/>
        <a:lstStyle/>
        <a:p>
          <a:r>
            <a:rPr lang="en-US"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Fungsi</a:t>
          </a:r>
          <a:r>
            <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Imam</a:t>
          </a:r>
        </a:p>
      </dgm:t>
    </dgm:pt>
    <dgm:pt modelId="{C53EFE3B-7B9C-4051-8008-97EAC9A5F9C3}" cxnId="{4380D41A-5D74-497B-912F-B46C16556042}" type="parTrans">
      <dgm:prSet/>
      <dgm:spPr/>
      <dgm:t>
        <a:bodyPr/>
        <a:lstStyle/>
        <a:p>
          <a:endParaRPr lang="en-US"/>
        </a:p>
      </dgm:t>
    </dgm:pt>
    <dgm:pt modelId="{AD90A5D5-CC45-45E6-BF16-AE89C74079A0}" cxnId="{4380D41A-5D74-497B-912F-B46C16556042}" type="sibTrans">
      <dgm:prSet/>
      <dgm:spPr/>
      <dgm:t>
        <a:bodyPr/>
        <a:lstStyle/>
        <a:p>
          <a:endParaRPr lang="en-US"/>
        </a:p>
      </dgm:t>
    </dgm:pt>
    <dgm:pt modelId="{7A85EAE4-407C-49DC-87F1-2711A828A7CA}" type="pres">
      <dgm:prSet presAssocID="{90449B71-C392-44B2-A6B0-E01A01EE8BC8}" presName="Name0" presStyleCnt="0">
        <dgm:presLayoutVars>
          <dgm:chMax val="7"/>
          <dgm:chPref val="7"/>
          <dgm:dir/>
        </dgm:presLayoutVars>
      </dgm:prSet>
      <dgm:spPr/>
    </dgm:pt>
    <dgm:pt modelId="{BBA392B0-A94A-4E83-B255-4D608DE6E526}" type="pres">
      <dgm:prSet presAssocID="{90449B71-C392-44B2-A6B0-E01A01EE8BC8}" presName="Name1" presStyleCnt="0"/>
      <dgm:spPr/>
    </dgm:pt>
    <dgm:pt modelId="{63FFFBE6-46E5-4890-9CFB-D89C862642FC}" type="pres">
      <dgm:prSet presAssocID="{90449B71-C392-44B2-A6B0-E01A01EE8BC8}" presName="cycle" presStyleCnt="0"/>
      <dgm:spPr/>
    </dgm:pt>
    <dgm:pt modelId="{942CBF76-8B65-41E8-B12D-772C662A9728}" type="pres">
      <dgm:prSet presAssocID="{90449B71-C392-44B2-A6B0-E01A01EE8BC8}" presName="srcNode" presStyleLbl="node1" presStyleIdx="0" presStyleCnt="3"/>
      <dgm:spPr/>
    </dgm:pt>
    <dgm:pt modelId="{EF7A67EF-D5AF-40E5-B63E-0C1B9103E126}" type="pres">
      <dgm:prSet presAssocID="{90449B71-C392-44B2-A6B0-E01A01EE8BC8}" presName="conn" presStyleLbl="parChTrans1D2" presStyleIdx="0" presStyleCnt="1"/>
      <dgm:spPr/>
    </dgm:pt>
    <dgm:pt modelId="{9B5CF721-FF55-49E3-81D3-F15432CA5EB3}" type="pres">
      <dgm:prSet presAssocID="{90449B71-C392-44B2-A6B0-E01A01EE8BC8}" presName="extraNode" presStyleLbl="node1" presStyleIdx="0" presStyleCnt="3"/>
      <dgm:spPr/>
    </dgm:pt>
    <dgm:pt modelId="{69AF2BF1-A7EA-4D80-A88E-FACC9D1CBAD6}" type="pres">
      <dgm:prSet presAssocID="{90449B71-C392-44B2-A6B0-E01A01EE8BC8}" presName="dstNode" presStyleLbl="node1" presStyleIdx="0" presStyleCnt="3"/>
      <dgm:spPr/>
    </dgm:pt>
    <dgm:pt modelId="{D651C56B-E110-4D21-87E1-08CF2BE18485}" type="pres">
      <dgm:prSet presAssocID="{15B2EF00-1837-478B-949F-D5E326203B12}" presName="text_1" presStyleLbl="node1" presStyleIdx="0" presStyleCnt="3" custScaleX="81210" custScaleY="119188">
        <dgm:presLayoutVars>
          <dgm:bulletEnabled val="1"/>
        </dgm:presLayoutVars>
      </dgm:prSet>
      <dgm:spPr/>
    </dgm:pt>
    <dgm:pt modelId="{F6B50D18-E2E7-4112-A81F-CA02CA30B4C3}" type="pres">
      <dgm:prSet presAssocID="{15B2EF00-1837-478B-949F-D5E326203B12}" presName="accent_1" presStyleCnt="0"/>
      <dgm:spPr/>
    </dgm:pt>
    <dgm:pt modelId="{9E54B12B-AD2C-40B0-BA0F-E6A5653F779A}" type="pres">
      <dgm:prSet presAssocID="{15B2EF00-1837-478B-949F-D5E326203B12}" presName="accentRepeatNode" presStyleLbl="solidFgAcc1" presStyleIdx="0" presStyleCnt="3" custScaleX="125096" custScaleY="123004"/>
      <dgm:spPr>
        <a:blipFill rotWithShape="0">
          <a:blip xmlns:r="http://schemas.openxmlformats.org/officeDocument/2006/relationships" r:embed="rId1"/>
          <a:srcRect/>
          <a:stretch>
            <a:fillRect l="-33000" r="-33000"/>
          </a:stretch>
        </a:blipFill>
      </dgm:spPr>
    </dgm:pt>
    <dgm:pt modelId="{1A2BEC7A-2AA0-4DA5-923B-2749AD6A92A2}" type="pres">
      <dgm:prSet presAssocID="{E9DEF80D-FE58-419B-8AD8-2924AE640CB2}" presName="text_2" presStyleLbl="node1" presStyleIdx="1" presStyleCnt="3" custScaleX="82523" custScaleY="106085" custLinFactNeighborX="-498" custLinFactNeighborY="-1122">
        <dgm:presLayoutVars>
          <dgm:bulletEnabled val="1"/>
        </dgm:presLayoutVars>
      </dgm:prSet>
      <dgm:spPr/>
    </dgm:pt>
    <dgm:pt modelId="{A3655B8B-C23D-4D54-8FC4-72ACD6451AF5}" type="pres">
      <dgm:prSet presAssocID="{E9DEF80D-FE58-419B-8AD8-2924AE640CB2}" presName="accent_2" presStyleCnt="0"/>
      <dgm:spPr/>
    </dgm:pt>
    <dgm:pt modelId="{C18E6618-2CE7-4047-B814-CDFD6B6B0322}" type="pres">
      <dgm:prSet presAssocID="{E9DEF80D-FE58-419B-8AD8-2924AE640CB2}" presName="accentRepeatNode" presStyleLbl="solidFgAcc1" presStyleIdx="1" presStyleCnt="3" custScaleX="138329" custScaleY="98304"/>
      <dgm:spPr>
        <a:blipFill rotWithShape="0">
          <a:blip xmlns:r="http://schemas.openxmlformats.org/officeDocument/2006/relationships" r:embed="rId2"/>
          <a:srcRect/>
          <a:stretch>
            <a:fillRect l="-5000" r="-5000"/>
          </a:stretch>
        </a:blipFill>
      </dgm:spPr>
    </dgm:pt>
    <dgm:pt modelId="{00BA481F-7EBB-4145-A46B-9F605C43E33D}" type="pres">
      <dgm:prSet presAssocID="{CBCE33A8-FFBF-46CA-9046-AAF421DCB179}" presName="text_3" presStyleLbl="node1" presStyleIdx="2" presStyleCnt="3" custScaleX="85380">
        <dgm:presLayoutVars>
          <dgm:bulletEnabled val="1"/>
        </dgm:presLayoutVars>
      </dgm:prSet>
      <dgm:spPr/>
    </dgm:pt>
    <dgm:pt modelId="{3BB33259-3DC0-4A24-B287-6BE601253E85}" type="pres">
      <dgm:prSet presAssocID="{CBCE33A8-FFBF-46CA-9046-AAF421DCB179}" presName="accent_3" presStyleCnt="0"/>
      <dgm:spPr/>
    </dgm:pt>
    <dgm:pt modelId="{ACD08B0F-9D9B-49EA-BEB2-D602F2063573}" type="pres">
      <dgm:prSet presAssocID="{CBCE33A8-FFBF-46CA-9046-AAF421DCB179}" presName="accentRepeatNode" presStyleLbl="solidFgAcc1" presStyleIdx="2" presStyleCnt="3" custScaleX="134363" custScaleY="133582"/>
      <dgm:spPr>
        <a:blipFill rotWithShape="0">
          <a:blip xmlns:r="http://schemas.openxmlformats.org/officeDocument/2006/relationships" r:embed="rId3"/>
          <a:srcRect/>
          <a:stretch>
            <a:fillRect l="-25000" r="-25000"/>
          </a:stretch>
        </a:blipFill>
      </dgm:spPr>
    </dgm:pt>
  </dgm:ptLst>
  <dgm:cxnLst>
    <dgm:cxn modelId="{4380D41A-5D74-497B-912F-B46C16556042}" srcId="{90449B71-C392-44B2-A6B0-E01A01EE8BC8}" destId="{CBCE33A8-FFBF-46CA-9046-AAF421DCB179}" srcOrd="2" destOrd="0" parTransId="{C53EFE3B-7B9C-4051-8008-97EAC9A5F9C3}" sibTransId="{AD90A5D5-CC45-45E6-BF16-AE89C74079A0}"/>
    <dgm:cxn modelId="{42C4EB20-9E35-49DA-BC7B-F0E9AA512F4E}" type="presOf" srcId="{D30FE26D-825A-4FBC-8521-C91B7B7D566D}" destId="{EF7A67EF-D5AF-40E5-B63E-0C1B9103E126}" srcOrd="0" destOrd="0" presId="urn:microsoft.com/office/officeart/2008/layout/VerticalCurvedList"/>
    <dgm:cxn modelId="{1CA7AB6E-D876-4D11-893E-F41E85C61150}" type="presOf" srcId="{15B2EF00-1837-478B-949F-D5E326203B12}" destId="{D651C56B-E110-4D21-87E1-08CF2BE18485}" srcOrd="0" destOrd="0" presId="urn:microsoft.com/office/officeart/2008/layout/VerticalCurvedList"/>
    <dgm:cxn modelId="{023EDC78-6E15-41ED-ACB0-419714AAB6F5}" type="presOf" srcId="{90449B71-C392-44B2-A6B0-E01A01EE8BC8}" destId="{7A85EAE4-407C-49DC-87F1-2711A828A7CA}" srcOrd="0" destOrd="0" presId="urn:microsoft.com/office/officeart/2008/layout/VerticalCurvedList"/>
    <dgm:cxn modelId="{B11D8E81-69FD-448E-87CC-AB6F14F3220D}" srcId="{90449B71-C392-44B2-A6B0-E01A01EE8BC8}" destId="{E9DEF80D-FE58-419B-8AD8-2924AE640CB2}" srcOrd="1" destOrd="0" parTransId="{6A230E0D-BFCE-4F9C-AA21-1ADA7470F750}" sibTransId="{6D51196D-CC18-4291-BFB0-0804C6BFDA2D}"/>
    <dgm:cxn modelId="{D84896A9-B276-4894-8A80-D98DC219E3C7}" type="presOf" srcId="{CBCE33A8-FFBF-46CA-9046-AAF421DCB179}" destId="{00BA481F-7EBB-4145-A46B-9F605C43E33D}" srcOrd="0" destOrd="0" presId="urn:microsoft.com/office/officeart/2008/layout/VerticalCurvedList"/>
    <dgm:cxn modelId="{C82C97BB-0877-433A-BADA-D045943F878B}" srcId="{90449B71-C392-44B2-A6B0-E01A01EE8BC8}" destId="{15B2EF00-1837-478B-949F-D5E326203B12}" srcOrd="0" destOrd="0" parTransId="{237CC47A-27A9-4307-8F78-24FDF55B75EA}" sibTransId="{D30FE26D-825A-4FBC-8521-C91B7B7D566D}"/>
    <dgm:cxn modelId="{1D449AF4-7489-4207-A841-B0B953327138}" type="presOf" srcId="{E9DEF80D-FE58-419B-8AD8-2924AE640CB2}" destId="{1A2BEC7A-2AA0-4DA5-923B-2749AD6A92A2}" srcOrd="0" destOrd="0" presId="urn:microsoft.com/office/officeart/2008/layout/VerticalCurvedList"/>
    <dgm:cxn modelId="{BC039942-D240-447F-8F9B-ECA8AE32C843}" type="presParOf" srcId="{7A85EAE4-407C-49DC-87F1-2711A828A7CA}" destId="{BBA392B0-A94A-4E83-B255-4D608DE6E526}" srcOrd="0" destOrd="0" presId="urn:microsoft.com/office/officeart/2008/layout/VerticalCurvedList"/>
    <dgm:cxn modelId="{8DC17D42-C56C-43E8-90C3-9792867F8B63}" type="presParOf" srcId="{BBA392B0-A94A-4E83-B255-4D608DE6E526}" destId="{63FFFBE6-46E5-4890-9CFB-D89C862642FC}" srcOrd="0" destOrd="0" presId="urn:microsoft.com/office/officeart/2008/layout/VerticalCurvedList"/>
    <dgm:cxn modelId="{501BBE3D-3012-42E5-93E0-DA3BFB800E63}" type="presParOf" srcId="{63FFFBE6-46E5-4890-9CFB-D89C862642FC}" destId="{942CBF76-8B65-41E8-B12D-772C662A9728}" srcOrd="0" destOrd="0" presId="urn:microsoft.com/office/officeart/2008/layout/VerticalCurvedList"/>
    <dgm:cxn modelId="{AF2E7374-E5BA-4B74-B623-0EC89331A867}" type="presParOf" srcId="{63FFFBE6-46E5-4890-9CFB-D89C862642FC}" destId="{EF7A67EF-D5AF-40E5-B63E-0C1B9103E126}" srcOrd="1" destOrd="0" presId="urn:microsoft.com/office/officeart/2008/layout/VerticalCurvedList"/>
    <dgm:cxn modelId="{45C1AC3C-5BAE-409E-9FC9-3F6D1DDBA3E3}" type="presParOf" srcId="{63FFFBE6-46E5-4890-9CFB-D89C862642FC}" destId="{9B5CF721-FF55-49E3-81D3-F15432CA5EB3}" srcOrd="2" destOrd="0" presId="urn:microsoft.com/office/officeart/2008/layout/VerticalCurvedList"/>
    <dgm:cxn modelId="{5FD8D8B8-5D7D-4D3A-99A6-44D67EB1437B}" type="presParOf" srcId="{63FFFBE6-46E5-4890-9CFB-D89C862642FC}" destId="{69AF2BF1-A7EA-4D80-A88E-FACC9D1CBAD6}" srcOrd="3" destOrd="0" presId="urn:microsoft.com/office/officeart/2008/layout/VerticalCurvedList"/>
    <dgm:cxn modelId="{B6CB50FD-63A6-4D10-AD0E-4922DF03AA3F}" type="presParOf" srcId="{BBA392B0-A94A-4E83-B255-4D608DE6E526}" destId="{D651C56B-E110-4D21-87E1-08CF2BE18485}" srcOrd="1" destOrd="0" presId="urn:microsoft.com/office/officeart/2008/layout/VerticalCurvedList"/>
    <dgm:cxn modelId="{302846E9-1FD1-4983-8C1E-9970CAE9C59D}" type="presParOf" srcId="{BBA392B0-A94A-4E83-B255-4D608DE6E526}" destId="{F6B50D18-E2E7-4112-A81F-CA02CA30B4C3}" srcOrd="2" destOrd="0" presId="urn:microsoft.com/office/officeart/2008/layout/VerticalCurvedList"/>
    <dgm:cxn modelId="{AE2FA05A-F302-40DC-A8B5-F82C9CD8887B}" type="presParOf" srcId="{F6B50D18-E2E7-4112-A81F-CA02CA30B4C3}" destId="{9E54B12B-AD2C-40B0-BA0F-E6A5653F779A}" srcOrd="0" destOrd="0" presId="urn:microsoft.com/office/officeart/2008/layout/VerticalCurvedList"/>
    <dgm:cxn modelId="{EDC34C37-0BF3-40A1-9F1B-3EA3EDF325A2}" type="presParOf" srcId="{BBA392B0-A94A-4E83-B255-4D608DE6E526}" destId="{1A2BEC7A-2AA0-4DA5-923B-2749AD6A92A2}" srcOrd="3" destOrd="0" presId="urn:microsoft.com/office/officeart/2008/layout/VerticalCurvedList"/>
    <dgm:cxn modelId="{0CE83DB3-25DA-4E40-B512-73DE5287513B}" type="presParOf" srcId="{BBA392B0-A94A-4E83-B255-4D608DE6E526}" destId="{A3655B8B-C23D-4D54-8FC4-72ACD6451AF5}" srcOrd="4" destOrd="0" presId="urn:microsoft.com/office/officeart/2008/layout/VerticalCurvedList"/>
    <dgm:cxn modelId="{E9B28621-7FE1-40F2-9CDF-8DDE59250141}" type="presParOf" srcId="{A3655B8B-C23D-4D54-8FC4-72ACD6451AF5}" destId="{C18E6618-2CE7-4047-B814-CDFD6B6B0322}" srcOrd="0" destOrd="0" presId="urn:microsoft.com/office/officeart/2008/layout/VerticalCurvedList"/>
    <dgm:cxn modelId="{E35FF0C8-0D9B-4216-9185-CB25B4F999BE}" type="presParOf" srcId="{BBA392B0-A94A-4E83-B255-4D608DE6E526}" destId="{00BA481F-7EBB-4145-A46B-9F605C43E33D}" srcOrd="5" destOrd="0" presId="urn:microsoft.com/office/officeart/2008/layout/VerticalCurvedList"/>
    <dgm:cxn modelId="{2D8C4597-95C3-43FB-B43B-CB651A6799A4}" type="presParOf" srcId="{BBA392B0-A94A-4E83-B255-4D608DE6E526}" destId="{3BB33259-3DC0-4A24-B287-6BE601253E85}" srcOrd="6" destOrd="0" presId="urn:microsoft.com/office/officeart/2008/layout/VerticalCurvedList"/>
    <dgm:cxn modelId="{9A86507B-37D0-4E43-80F9-B8EF86A67E27}" type="presParOf" srcId="{3BB33259-3DC0-4A24-B287-6BE601253E85}" destId="{ACD08B0F-9D9B-49EA-BEB2-D602F2063573}"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 1"/>
      <dsp:cNvGrpSpPr/>
    </dsp:nvGrpSpPr>
    <dsp:grpSpPr>
      <a:xfrm>
        <a:off x="0" y="0"/>
        <a:ext cx="10797988" cy="5472952"/>
        <a:chOff x="0" y="0"/>
        <a:chExt cx="10797988" cy="5472952"/>
      </a:xfrm>
    </dsp:grpSpPr>
    <dsp:sp modelId="{03B73BC4-7E1A-48A0-B466-708F704B9859}">
      <dsp:nvSpPr>
        <dsp:cNvPr id="4" name="Pentagon 3"/>
        <dsp:cNvSpPr/>
      </dsp:nvSpPr>
      <dsp:spPr bwMode="white">
        <a:xfrm rot="10800000">
          <a:off x="3176901" y="0"/>
          <a:ext cx="7180662" cy="5472952"/>
        </a:xfrm>
        <a:prstGeom prst="homePlate">
          <a:avLst/>
        </a:prstGeom>
      </dsp:spPr>
      <dsp:style>
        <a:lnRef idx="1">
          <a:schemeClr val="accent6"/>
        </a:lnRef>
        <a:fillRef idx="3">
          <a:schemeClr val="accent6"/>
        </a:fillRef>
        <a:effectRef idx="2">
          <a:schemeClr val="accent6"/>
        </a:effectRef>
        <a:fontRef idx="minor">
          <a:schemeClr val="lt1"/>
        </a:fontRef>
      </dsp:style>
      <dsp:txBody>
        <a:bodyPr rot="10800000" lIns="2413419" tIns="91439" rIns="170688" bIns="9143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just">
            <a:lnSpc>
              <a:spcPct val="100000"/>
            </a:lnSpc>
            <a:spcBef>
              <a:spcPct val="0"/>
            </a:spcBef>
            <a:spcAft>
              <a:spcPct val="35000"/>
            </a:spcAft>
          </a:pPr>
          <a:r>
            <a:rPr lang="id-ID" sz="2400" b="1" dirty="0">
              <a:solidFill>
                <a:schemeClr val="tx1"/>
              </a:solidFill>
              <a:effectLst>
                <a:outerShdw blurRad="38100" dist="38100" dir="2700000" algn="tl">
                  <a:srgbClr val="000000">
                    <a:alpha val="43137"/>
                  </a:srgbClr>
                </a:outerShdw>
              </a:effectLst>
            </a:rPr>
            <a:t>Meskipun demikian, paham “</a:t>
          </a:r>
          <a:r>
            <a:rPr lang="id-ID" sz="2800" b="1" dirty="0">
              <a:solidFill>
                <a:srgbClr val="FF0000"/>
              </a:solidFill>
              <a:effectLst>
                <a:outerShdw blurRad="38100" dist="38100" dir="2700000" algn="tl">
                  <a:srgbClr val="000000">
                    <a:alpha val="43137"/>
                  </a:srgbClr>
                </a:outerShdw>
              </a:effectLst>
            </a:rPr>
            <a:t>pluralisme</a:t>
          </a:r>
          <a:r>
            <a:rPr lang="id-ID" sz="2400" b="1" dirty="0">
              <a:solidFill>
                <a:schemeClr val="tx1"/>
              </a:solidFill>
              <a:effectLst>
                <a:outerShdw blurRad="38100" dist="38100" dir="2700000" algn="tl">
                  <a:srgbClr val="000000">
                    <a:alpha val="43137"/>
                  </a:srgbClr>
                </a:outerShdw>
              </a:effectLst>
            </a:rPr>
            <a:t>” dan seruan toleransi itu tidak boleh terjebak pada </a:t>
          </a:r>
          <a:r>
            <a:rPr lang="id-ID" sz="2400" b="1" dirty="0">
              <a:solidFill>
                <a:srgbClr val="FF0000"/>
              </a:solidFill>
              <a:effectLst>
                <a:outerShdw blurRad="38100" dist="38100" dir="2700000" algn="tl">
                  <a:srgbClr val="000000">
                    <a:alpha val="43137"/>
                  </a:srgbClr>
                </a:outerShdw>
              </a:effectLst>
            </a:rPr>
            <a:t>“</a:t>
          </a:r>
          <a:r>
            <a:rPr lang="id-ID" sz="2800" b="1" dirty="0">
              <a:solidFill>
                <a:srgbClr val="FF0000"/>
              </a:solidFill>
              <a:effectLst>
                <a:outerShdw blurRad="38100" dist="38100" dir="2700000" algn="tl">
                  <a:srgbClr val="000000">
                    <a:alpha val="43137"/>
                  </a:srgbClr>
                </a:outerShdw>
              </a:effectLst>
            </a:rPr>
            <a:t>penyeragaman</a:t>
          </a:r>
          <a:r>
            <a:rPr lang="id-ID" sz="2400" b="1" dirty="0">
              <a:solidFill>
                <a:schemeClr val="tx1"/>
              </a:solidFill>
              <a:effectLst>
                <a:outerShdw blurRad="38100" dist="38100" dir="2700000" algn="tl">
                  <a:srgbClr val="000000">
                    <a:alpha val="43137"/>
                  </a:srgbClr>
                </a:outerShdw>
              </a:effectLst>
            </a:rPr>
            <a:t>” atau “</a:t>
          </a:r>
          <a:r>
            <a:rPr lang="id-ID" sz="2800" b="1" dirty="0">
              <a:solidFill>
                <a:srgbClr val="FF0000"/>
              </a:solidFill>
              <a:effectLst>
                <a:outerShdw blurRad="38100" dist="38100" dir="2700000" algn="tl">
                  <a:srgbClr val="000000">
                    <a:alpha val="43137"/>
                  </a:srgbClr>
                </a:outerShdw>
              </a:effectLst>
            </a:rPr>
            <a:t>sinkritisme agama</a:t>
          </a:r>
          <a:r>
            <a:rPr lang="id-ID" sz="2400" b="1" dirty="0">
              <a:solidFill>
                <a:schemeClr val="tx1"/>
              </a:solidFill>
              <a:effectLst>
                <a:outerShdw blurRad="38100" dist="38100" dir="2700000" algn="tl">
                  <a:srgbClr val="000000">
                    <a:alpha val="43137"/>
                  </a:srgbClr>
                </a:outerShdw>
              </a:effectLst>
            </a:rPr>
            <a:t>” yang sering disalahartikan oleh “kaum liberal”. Karena hal ini akan memicu reaksi “</a:t>
          </a:r>
          <a:r>
            <a:rPr lang="id-ID" sz="2400" b="1" dirty="0">
              <a:solidFill>
                <a:srgbClr val="FF0000"/>
              </a:solidFill>
              <a:effectLst>
                <a:outerShdw blurRad="38100" dist="38100" dir="2700000" algn="tl">
                  <a:srgbClr val="000000">
                    <a:alpha val="43137"/>
                  </a:srgbClr>
                </a:outerShdw>
              </a:effectLst>
            </a:rPr>
            <a:t>radikalisme agama</a:t>
          </a:r>
          <a:r>
            <a:rPr lang="id-ID" sz="2400" b="1" dirty="0">
              <a:solidFill>
                <a:schemeClr val="tx1"/>
              </a:solidFill>
              <a:effectLst>
                <a:outerShdw blurRad="38100" dist="38100" dir="2700000" algn="tl">
                  <a:srgbClr val="000000">
                    <a:alpha val="43137"/>
                  </a:srgbClr>
                </a:outerShdw>
              </a:effectLst>
            </a:rPr>
            <a:t>” yang </a:t>
          </a:r>
          <a:r>
            <a:rPr lang="id-ID" sz="2400" b="1" dirty="0">
              <a:solidFill>
                <a:srgbClr val="FF0000"/>
              </a:solidFill>
              <a:effectLst>
                <a:outerShdw blurRad="38100" dist="38100" dir="2700000" algn="tl">
                  <a:srgbClr val="000000">
                    <a:alpha val="43137"/>
                  </a:srgbClr>
                </a:outerShdw>
              </a:effectLst>
            </a:rPr>
            <a:t>eksklusif</a:t>
          </a:r>
          <a:r>
            <a:rPr lang="id-ID" sz="2400" b="1" dirty="0">
              <a:solidFill>
                <a:schemeClr val="tx1"/>
              </a:solidFill>
              <a:effectLst>
                <a:outerShdw blurRad="38100" dist="38100" dir="2700000" algn="tl">
                  <a:srgbClr val="000000">
                    <a:alpha val="43137"/>
                  </a:srgbClr>
                </a:outerShdw>
              </a:effectLst>
            </a:rPr>
            <a:t> dan </a:t>
          </a:r>
          <a:r>
            <a:rPr lang="id-ID" sz="2400" b="1" dirty="0">
              <a:solidFill>
                <a:srgbClr val="FF0000"/>
              </a:solidFill>
              <a:effectLst>
                <a:outerShdw blurRad="38100" dist="38100" dir="2700000" algn="tl">
                  <a:srgbClr val="000000">
                    <a:alpha val="43137"/>
                  </a:srgbClr>
                </a:outerShdw>
              </a:effectLst>
            </a:rPr>
            <a:t>intoleran</a:t>
          </a:r>
          <a:r>
            <a:rPr lang="id-ID" sz="2400" b="1" dirty="0">
              <a:solidFill>
                <a:schemeClr val="tx1"/>
              </a:solidFill>
              <a:effectLst>
                <a:outerShdw blurRad="38100" dist="38100" dir="2700000" algn="tl">
                  <a:srgbClr val="000000">
                    <a:alpha val="43137"/>
                  </a:srgbClr>
                </a:outerShdw>
              </a:effectLst>
            </a:rPr>
            <a:t> dalam kelompok ekstrim lainnya. Pengakuan Islam terhadap “</a:t>
          </a:r>
          <a:r>
            <a:rPr lang="id-ID" sz="2400" b="1" dirty="0">
              <a:solidFill>
                <a:srgbClr val="FF0000"/>
              </a:solidFill>
              <a:effectLst>
                <a:outerShdw blurRad="38100" dist="38100" dir="2700000" algn="tl">
                  <a:srgbClr val="000000">
                    <a:alpha val="43137"/>
                  </a:srgbClr>
                </a:outerShdw>
              </a:effectLst>
            </a:rPr>
            <a:t>pluralisme agama</a:t>
          </a:r>
          <a:r>
            <a:rPr lang="id-ID" sz="2400" b="1" dirty="0">
              <a:solidFill>
                <a:schemeClr val="tx1"/>
              </a:solidFill>
              <a:effectLst>
                <a:outerShdw blurRad="38100" dist="38100" dir="2700000" algn="tl">
                  <a:srgbClr val="000000">
                    <a:alpha val="43137"/>
                  </a:srgbClr>
                </a:outerShdw>
              </a:effectLst>
            </a:rPr>
            <a:t>” bukan berarti Islam mengakui kebenaran agama lain. Islam dengan tegas dan jelas membentangkan pendirian dan menunjukkan kekeliruan paham </a:t>
          </a:r>
          <a:r>
            <a:rPr lang="id-ID" sz="2400" b="1" dirty="0">
              <a:solidFill>
                <a:srgbClr val="FF0000"/>
              </a:solidFill>
              <a:effectLst>
                <a:outerShdw blurRad="38100" dist="38100" dir="2700000" algn="tl">
                  <a:srgbClr val="000000">
                    <a:alpha val="43137"/>
                  </a:srgbClr>
                </a:outerShdw>
              </a:effectLst>
            </a:rPr>
            <a:t>trinitas</a:t>
          </a:r>
          <a:r>
            <a:rPr lang="id-ID" sz="2400" b="1" dirty="0">
              <a:solidFill>
                <a:schemeClr val="tx1"/>
              </a:solidFill>
              <a:effectLst>
                <a:outerShdw blurRad="38100" dist="38100" dir="2700000" algn="tl">
                  <a:srgbClr val="000000">
                    <a:alpha val="43137"/>
                  </a:srgbClr>
                </a:outerShdw>
              </a:effectLst>
            </a:rPr>
            <a:t>, </a:t>
          </a:r>
          <a:r>
            <a:rPr lang="id-ID" sz="2400" b="1" dirty="0">
              <a:solidFill>
                <a:srgbClr val="FF0000"/>
              </a:solidFill>
              <a:effectLst>
                <a:outerShdw blurRad="38100" dist="38100" dir="2700000" algn="tl">
                  <a:srgbClr val="000000">
                    <a:alpha val="43137"/>
                  </a:srgbClr>
                </a:outerShdw>
              </a:effectLst>
            </a:rPr>
            <a:t>politheisme</a:t>
          </a:r>
          <a:r>
            <a:rPr lang="id-ID" sz="2400" b="1" dirty="0">
              <a:solidFill>
                <a:schemeClr val="tx1"/>
              </a:solidFill>
              <a:effectLst>
                <a:outerShdw blurRad="38100" dist="38100" dir="2700000" algn="tl">
                  <a:srgbClr val="000000">
                    <a:alpha val="43137"/>
                  </a:srgbClr>
                </a:outerShdw>
              </a:effectLst>
            </a:rPr>
            <a:t>, pantheisme, atheisme, paganisme, praktik penyembahan terhadap roh leluhur, matahari, bulan, bintang, batu, pohan, dan seterusnya</a:t>
          </a:r>
          <a:r>
            <a:rPr lang="id-ID" sz="1900" b="1" dirty="0">
              <a:solidFill>
                <a:schemeClr val="tx1"/>
              </a:solidFill>
              <a:effectLst>
                <a:outerShdw blurRad="38100" dist="38100" dir="2700000" algn="tl">
                  <a:srgbClr val="000000">
                    <a:alpha val="43137"/>
                  </a:srgbClr>
                </a:outerShdw>
              </a:effectLst>
            </a:rPr>
            <a:t>. </a:t>
          </a:r>
          <a:endParaRPr lang="en-US" sz="1900" b="1" dirty="0">
            <a:solidFill>
              <a:schemeClr val="tx1"/>
            </a:solidFill>
            <a:effectLst>
              <a:outerShdw blurRad="38100" dist="38100" dir="2700000" algn="tl">
                <a:srgbClr val="000000">
                  <a:alpha val="43137"/>
                </a:srgbClr>
              </a:outerShdw>
            </a:effectLst>
          </a:endParaRPr>
        </a:p>
      </dsp:txBody>
      <dsp:txXfrm rot="10800000">
        <a:off x="3176901" y="0"/>
        <a:ext cx="7180662" cy="5472952"/>
      </dsp:txXfrm>
    </dsp:sp>
    <dsp:sp modelId="{523DEA06-03EB-4F57-986E-390630EA9CC6}">
      <dsp:nvSpPr>
        <dsp:cNvPr id="3" name="Oval 2"/>
        <dsp:cNvSpPr/>
      </dsp:nvSpPr>
      <dsp:spPr bwMode="white">
        <a:xfrm>
          <a:off x="440425" y="0"/>
          <a:ext cx="5472952" cy="5472952"/>
        </a:xfrm>
        <a:prstGeom prst="ellipse">
          <a:avLst/>
        </a:prstGeom>
        <a:blipFill rotWithShape="1">
          <a:blip r:embed="rId1"/>
          <a:srcRect/>
          <a:stretch>
            <a:fillRect t="-23000" b="-23000"/>
          </a:stretch>
        </a:blipFill>
      </dsp:spPr>
      <dsp:style>
        <a:lnRef idx="2">
          <a:schemeClr val="lt1"/>
        </a:lnRef>
        <a:fillRef idx="1">
          <a:schemeClr val="accent1">
            <a:tint val="50000"/>
          </a:schemeClr>
        </a:fillRef>
        <a:effectRef idx="0">
          <a:scrgbClr r="0" g="0" b="0"/>
        </a:effectRef>
        <a:fontRef idx="minor"/>
      </dsp:style>
      <dsp:txXfrm>
        <a:off x="440425" y="0"/>
        <a:ext cx="5472952" cy="5472952"/>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 1"/>
      <dsp:cNvGrpSpPr/>
    </dsp:nvGrpSpPr>
    <dsp:grpSpPr>
      <a:xfrm>
        <a:off x="0" y="0"/>
        <a:ext cx="10851777" cy="5761815"/>
        <a:chOff x="0" y="0"/>
        <a:chExt cx="10851777" cy="5761815"/>
      </a:xfrm>
    </dsp:grpSpPr>
    <dsp:sp modelId="{615365C8-B5AB-4C06-B3AB-121AC69BDF3A}">
      <dsp:nvSpPr>
        <dsp:cNvPr id="3" name="Persegi Panjang Ujung Bulat 2"/>
        <dsp:cNvSpPr/>
      </dsp:nvSpPr>
      <dsp:spPr bwMode="white">
        <a:xfrm>
          <a:off x="2280258" y="0"/>
          <a:ext cx="6291262" cy="1190832"/>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3600" b="1" dirty="0">
              <a:solidFill>
                <a:schemeClr val="tx1"/>
              </a:solidFill>
              <a:effectLst>
                <a:outerShdw blurRad="38100" dist="38100" dir="2700000" algn="tl">
                  <a:srgbClr val="000000">
                    <a:alpha val="43137"/>
                  </a:srgbClr>
                </a:outerShdw>
              </a:effectLst>
            </a:rPr>
            <a:t>Islam </a:t>
          </a:r>
          <a:r>
            <a:rPr lang="en-US" sz="3600" b="1" dirty="0" err="1">
              <a:solidFill>
                <a:schemeClr val="tx1"/>
              </a:solidFill>
              <a:effectLst>
                <a:outerShdw blurRad="38100" dist="38100" dir="2700000" algn="tl">
                  <a:srgbClr val="000000">
                    <a:alpha val="43137"/>
                  </a:srgbClr>
                </a:outerShdw>
              </a:effectLst>
            </a:rPr>
            <a:t>Memandangan</a:t>
          </a:r>
          <a:r>
            <a:rPr lang="en-US" sz="3600" b="1" dirty="0">
              <a:solidFill>
                <a:schemeClr val="tx1"/>
              </a:solidFill>
              <a:effectLst>
                <a:outerShdw blurRad="38100" dist="38100" dir="2700000" algn="tl">
                  <a:srgbClr val="000000">
                    <a:alpha val="43137"/>
                  </a:srgbClr>
                </a:outerShdw>
              </a:effectLst>
            </a:rPr>
            <a:t> </a:t>
          </a:r>
          <a:r>
            <a:rPr lang="en-US" sz="3600" b="1" dirty="0" err="1">
              <a:solidFill>
                <a:schemeClr val="tx1"/>
              </a:solidFill>
              <a:effectLst>
                <a:outerShdw blurRad="38100" dist="38100" dir="2700000" algn="tl">
                  <a:srgbClr val="000000">
                    <a:alpha val="43137"/>
                  </a:srgbClr>
                </a:outerShdw>
              </a:effectLst>
            </a:rPr>
            <a:t>Bahwa</a:t>
          </a:r>
          <a:r>
            <a:rPr lang="en-US" sz="3600" b="1" dirty="0">
              <a:solidFill>
                <a:schemeClr val="tx1"/>
              </a:solidFill>
              <a:effectLst>
                <a:outerShdw blurRad="38100" dist="38100" dir="2700000" algn="tl">
                  <a:srgbClr val="000000">
                    <a:alpha val="43137"/>
                  </a:srgbClr>
                </a:outerShdw>
              </a:effectLst>
            </a:rPr>
            <a:t> </a:t>
          </a:r>
          <a:r>
            <a:rPr lang="en-US" sz="3600" b="1" dirty="0" err="1">
              <a:solidFill>
                <a:schemeClr val="tx1"/>
              </a:solidFill>
              <a:effectLst>
                <a:outerShdw blurRad="38100" dist="38100" dir="2700000" algn="tl">
                  <a:srgbClr val="000000">
                    <a:alpha val="43137"/>
                  </a:srgbClr>
                </a:outerShdw>
              </a:effectLst>
            </a:rPr>
            <a:t>Fikiran</a:t>
          </a:r>
          <a:r>
            <a:rPr lang="en-US" sz="3600" b="1" dirty="0">
              <a:solidFill>
                <a:schemeClr val="tx1"/>
              </a:solidFill>
              <a:effectLst>
                <a:outerShdw blurRad="38100" dist="38100" dir="2700000" algn="tl">
                  <a:srgbClr val="000000">
                    <a:alpha val="43137"/>
                  </a:srgbClr>
                </a:outerShdw>
              </a:effectLst>
            </a:rPr>
            <a:t> </a:t>
          </a:r>
          <a:r>
            <a:rPr lang="en-US" sz="3600" b="1" dirty="0" err="1">
              <a:solidFill>
                <a:schemeClr val="tx1"/>
              </a:solidFill>
              <a:effectLst>
                <a:outerShdw blurRad="38100" dist="38100" dir="2700000" algn="tl">
                  <a:srgbClr val="000000">
                    <a:alpha val="43137"/>
                  </a:srgbClr>
                </a:outerShdw>
              </a:effectLst>
            </a:rPr>
            <a:t>Manusia</a:t>
          </a:r>
          <a:endParaRPr lang="en-US" sz="3600" b="1" dirty="0">
            <a:solidFill>
              <a:schemeClr val="tx1"/>
            </a:solidFill>
            <a:effectLst>
              <a:outerShdw blurRad="38100" dist="38100" dir="2700000" algn="tl">
                <a:srgbClr val="000000">
                  <a:alpha val="43137"/>
                </a:srgbClr>
              </a:outerShdw>
            </a:effectLst>
          </a:endParaRPr>
        </a:p>
      </dsp:txBody>
      <dsp:txXfrm>
        <a:off x="2280258" y="0"/>
        <a:ext cx="6291262" cy="1190832"/>
      </dsp:txXfrm>
    </dsp:sp>
    <dsp:sp modelId="{CD4A92FB-0067-46A1-8943-17F77979B835}">
      <dsp:nvSpPr>
        <dsp:cNvPr id="4" name="Panah Kiri-Kanan 3"/>
        <dsp:cNvSpPr/>
      </dsp:nvSpPr>
      <dsp:spPr bwMode="white">
        <a:xfrm rot="2699999">
          <a:off x="5969747" y="1374895"/>
          <a:ext cx="888033" cy="416791"/>
        </a:xfrm>
        <a:prstGeom prst="leftRightArrow">
          <a:avLst>
            <a:gd name="adj1" fmla="val 60000"/>
            <a:gd name="adj2" fmla="val 500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Body>
        <a:bodyPr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2699999">
        <a:off x="5969747" y="1374895"/>
        <a:ext cx="888033" cy="416791"/>
      </dsp:txXfrm>
    </dsp:sp>
    <dsp:sp modelId="{3AF5DDE0-C6A8-4744-BDB9-9D58D8B69C41}">
      <dsp:nvSpPr>
        <dsp:cNvPr id="5" name="Persegi Panjang Ujung Bulat 4"/>
        <dsp:cNvSpPr/>
      </dsp:nvSpPr>
      <dsp:spPr bwMode="white">
        <a:xfrm>
          <a:off x="5759380" y="1975750"/>
          <a:ext cx="3904000" cy="1810315"/>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91439" tIns="91439" rIns="91439" bIns="9143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id-ID"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(1) </a:t>
          </a:r>
          <a:r>
            <a:rPr lang="en-US"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A</a:t>
          </a:r>
          <a:r>
            <a:rPr lang="id-ID"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lam semesta diciptakan Tuhan Yang Hidup, Maha Mengetahui, dan Mahakuasa</a:t>
          </a:r>
          <a:endParaRPr lang="en-US" sz="2400" b="1" dirty="0">
            <a:solidFill>
              <a:schemeClr val="tx1"/>
            </a:solidFill>
            <a:effectLst>
              <a:outerShdw blurRad="38100" dist="38100" dir="2700000" algn="tl">
                <a:srgbClr val="000000">
                  <a:alpha val="43137"/>
                </a:srgbClr>
              </a:outerShdw>
            </a:effectLst>
          </a:endParaRPr>
        </a:p>
      </dsp:txBody>
      <dsp:txXfrm>
        <a:off x="5759380" y="1975750"/>
        <a:ext cx="3904000" cy="1810315"/>
      </dsp:txXfrm>
    </dsp:sp>
    <dsp:sp modelId="{B32976C4-EE37-4702-9EF8-7AB991EB80FA}">
      <dsp:nvSpPr>
        <dsp:cNvPr id="6" name="Panah Kiri-Kanan 5"/>
        <dsp:cNvSpPr/>
      </dsp:nvSpPr>
      <dsp:spPr bwMode="white">
        <a:xfrm rot="8100000">
          <a:off x="5969747" y="3970128"/>
          <a:ext cx="888033" cy="416791"/>
        </a:xfrm>
        <a:prstGeom prst="leftRightArrow">
          <a:avLst>
            <a:gd name="adj1" fmla="val 60000"/>
            <a:gd name="adj2" fmla="val 500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Body>
        <a:bodyPr rot="10800000"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8100000">
        <a:off x="5969747" y="3970128"/>
        <a:ext cx="888033" cy="416791"/>
      </dsp:txXfrm>
    </dsp:sp>
    <dsp:sp modelId="{AAF42F8B-3E29-4A72-A94D-3C5D2BA48853}">
      <dsp:nvSpPr>
        <dsp:cNvPr id="7" name="Persegi Panjang Ujung Bulat 6"/>
        <dsp:cNvSpPr/>
      </dsp:nvSpPr>
      <dsp:spPr bwMode="white">
        <a:xfrm>
          <a:off x="209591" y="4570983"/>
          <a:ext cx="10432595" cy="1190832"/>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91439" tIns="91439" rIns="91439" bIns="9143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id-ID" sz="24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(3) Tuhan berkuasa mengadakan hari akhir untuk menghidupkan kembali dan memberikan balasan amal. </a:t>
          </a:r>
          <a:endParaRPr lang="en-US" sz="2400" b="1" dirty="0">
            <a:solidFill>
              <a:schemeClr val="tx1"/>
            </a:solidFill>
            <a:effectLst>
              <a:outerShdw blurRad="38100" dist="38100" dir="2700000" algn="tl">
                <a:srgbClr val="000000">
                  <a:alpha val="43137"/>
                </a:srgbClr>
              </a:outerShdw>
            </a:effectLst>
          </a:endParaRPr>
        </a:p>
      </dsp:txBody>
      <dsp:txXfrm>
        <a:off x="209591" y="4570983"/>
        <a:ext cx="10432595" cy="1190832"/>
      </dsp:txXfrm>
    </dsp:sp>
    <dsp:sp modelId="{D2F54376-E535-4BD6-95C2-CCC400615E94}">
      <dsp:nvSpPr>
        <dsp:cNvPr id="8" name="Panah Kiri-Kanan 7"/>
        <dsp:cNvSpPr/>
      </dsp:nvSpPr>
      <dsp:spPr bwMode="white">
        <a:xfrm rot="13500000">
          <a:off x="3893032" y="3869164"/>
          <a:ext cx="888033" cy="416791"/>
        </a:xfrm>
        <a:prstGeom prst="leftRightArrow">
          <a:avLst>
            <a:gd name="adj1" fmla="val 60000"/>
            <a:gd name="adj2" fmla="val 500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Body>
        <a:bodyPr rot="10800000"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13500000">
        <a:off x="3893032" y="3869164"/>
        <a:ext cx="888033" cy="416791"/>
      </dsp:txXfrm>
    </dsp:sp>
    <dsp:sp modelId="{BC5B0050-56EA-4222-A6E0-FC9991C84BB5}">
      <dsp:nvSpPr>
        <dsp:cNvPr id="9" name="Persegi Panjang Ujung Bulat 8"/>
        <dsp:cNvSpPr/>
      </dsp:nvSpPr>
      <dsp:spPr bwMode="white">
        <a:xfrm>
          <a:off x="712767" y="2177679"/>
          <a:ext cx="4855261" cy="1406456"/>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91439" tIns="91439" rIns="91439" bIns="9143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id-ID" sz="2400" b="1" dirty="0">
              <a:solidFill>
                <a:schemeClr val="tx1"/>
              </a:solidFill>
              <a:effectLst>
                <a:outerShdw blurRad="38100" dist="38100" dir="2700000" algn="tl">
                  <a:srgbClr val="000000">
                    <a:alpha val="43137"/>
                  </a:srgbClr>
                </a:outerShdw>
              </a:effectLst>
            </a:rPr>
            <a:t>2) Tuhan alam semesta ini Maha Esa dan Mahasuci dari kesamaan dan persamaan dengan alam ciptaan-Nya;</a:t>
          </a:r>
          <a:endParaRPr lang="en-US" sz="2400" b="1" dirty="0">
            <a:solidFill>
              <a:schemeClr val="tx1"/>
            </a:solidFill>
            <a:effectLst>
              <a:outerShdw blurRad="38100" dist="38100" dir="2700000" algn="tl">
                <a:srgbClr val="000000">
                  <a:alpha val="43137"/>
                </a:srgbClr>
              </a:outerShdw>
            </a:effectLst>
          </a:endParaRPr>
        </a:p>
      </dsp:txBody>
      <dsp:txXfrm>
        <a:off x="712767" y="2177679"/>
        <a:ext cx="4855261" cy="1406456"/>
      </dsp:txXfrm>
    </dsp:sp>
    <dsp:sp modelId="{7BB4613A-3F05-4DC0-96C4-2A8102F8B263}">
      <dsp:nvSpPr>
        <dsp:cNvPr id="10" name="Panah Kiri-Kanan 9"/>
        <dsp:cNvSpPr/>
      </dsp:nvSpPr>
      <dsp:spPr bwMode="white">
        <a:xfrm rot="-2699999">
          <a:off x="3893032" y="1475860"/>
          <a:ext cx="888033" cy="416791"/>
        </a:xfrm>
        <a:prstGeom prst="leftRightArrow">
          <a:avLst>
            <a:gd name="adj1" fmla="val 60000"/>
            <a:gd name="adj2" fmla="val 500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Body>
        <a:bodyPr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2699999">
        <a:off x="3893032" y="1475860"/>
        <a:ext cx="888033" cy="416791"/>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 1"/>
      <dsp:cNvGrpSpPr/>
    </dsp:nvGrpSpPr>
    <dsp:grpSpPr>
      <a:xfrm>
        <a:off x="0" y="0"/>
        <a:ext cx="9453283" cy="5990416"/>
        <a:chOff x="0" y="0"/>
        <a:chExt cx="9453283" cy="5990416"/>
      </a:xfrm>
    </dsp:grpSpPr>
    <dsp:sp modelId="{EF7A67EF-D5AF-40E5-B63E-0C1B9103E126}">
      <dsp:nvSpPr>
        <dsp:cNvPr id="4" name="Busur Blok 3"/>
        <dsp:cNvSpPr/>
      </dsp:nvSpPr>
      <dsp:spPr bwMode="white">
        <a:xfrm>
          <a:off x="-6700835" y="-1048352"/>
          <a:ext cx="8087119" cy="8087119"/>
        </a:xfrm>
        <a:prstGeom prst="blockArc">
          <a:avLst>
            <a:gd name="adj1" fmla="val 18900000"/>
            <a:gd name="adj2" fmla="val 2700000"/>
            <a:gd name="adj3" fmla="val 223"/>
          </a:avLst>
        </a:prstGeom>
      </dsp:spPr>
      <dsp:style>
        <a:lnRef idx="2">
          <a:schemeClr val="accent1">
            <a:shade val="60000"/>
          </a:schemeClr>
        </a:lnRef>
        <a:fillRef idx="0">
          <a:schemeClr val="accent1"/>
        </a:fillRef>
        <a:effectRef idx="0">
          <a:scrgbClr r="0" g="0" b="0"/>
        </a:effectRef>
        <a:fontRef idx="minor"/>
      </dsp:style>
      <dsp:txXfrm>
        <a:off x="-6700835" y="-1048352"/>
        <a:ext cx="8087119" cy="8087119"/>
      </dsp:txXfrm>
    </dsp:sp>
    <dsp:sp modelId="{D651C56B-E110-4D21-87E1-08CF2BE18485}">
      <dsp:nvSpPr>
        <dsp:cNvPr id="7" name="Persegi panjang 6"/>
        <dsp:cNvSpPr/>
      </dsp:nvSpPr>
      <dsp:spPr bwMode="white">
        <a:xfrm>
          <a:off x="914137" y="599042"/>
          <a:ext cx="8539146" cy="1198083"/>
        </a:xfrm>
        <a:prstGeom prst="rect">
          <a:avLst/>
        </a:prstGeom>
        <a:ln w="38100">
          <a:solidFill>
            <a:schemeClr val="tx1"/>
          </a:solidFill>
        </a:ln>
      </dsp:spPr>
      <dsp:style>
        <a:lnRef idx="2">
          <a:schemeClr val="accent6">
            <a:shade val="50000"/>
          </a:schemeClr>
        </a:lnRef>
        <a:fillRef idx="1">
          <a:schemeClr val="accent6"/>
        </a:fillRef>
        <a:effectRef idx="0">
          <a:schemeClr val="accent6"/>
        </a:effectRef>
        <a:fontRef idx="minor">
          <a:schemeClr val="lt1"/>
        </a:fontRef>
      </dsp:style>
      <dsp:txBody>
        <a:bodyPr lIns="950978" tIns="147320" rIns="147320" bIns="147320" anchor="ctr"/>
        <a:lstStyle>
          <a:lvl1pPr algn="l">
            <a:defRPr sz="5800"/>
          </a:lvl1pPr>
          <a:lvl2pPr marL="285750" indent="-285750" algn="l">
            <a:defRPr sz="4500"/>
          </a:lvl2pPr>
          <a:lvl3pPr marL="571500" indent="-285750" algn="l">
            <a:defRPr sz="4500"/>
          </a:lvl3pPr>
          <a:lvl4pPr marL="857250" indent="-285750" algn="l">
            <a:defRPr sz="4500"/>
          </a:lvl4pPr>
          <a:lvl5pPr marL="1143000" indent="-285750" algn="l">
            <a:defRPr sz="4500"/>
          </a:lvl5pPr>
          <a:lvl6pPr marL="1428750" indent="-285750" algn="l">
            <a:defRPr sz="4500"/>
          </a:lvl6pPr>
          <a:lvl7pPr marL="1714500" indent="-285750" algn="l">
            <a:defRPr sz="4500"/>
          </a:lvl7pPr>
          <a:lvl8pPr marL="2000250" indent="-285750" algn="l">
            <a:defRPr sz="4500"/>
          </a:lvl8pPr>
          <a:lvl9pPr marL="2286000" indent="-285750" algn="l">
            <a:defRPr sz="4500"/>
          </a:lvl9pPr>
        </a:lstStyle>
        <a:p>
          <a:pPr lvl="0">
            <a:lnSpc>
              <a:spcPct val="100000"/>
            </a:lnSpc>
            <a:spcBef>
              <a:spcPct val="0"/>
            </a:spcBef>
            <a:spcAft>
              <a:spcPct val="35000"/>
            </a:spcAft>
          </a:pPr>
          <a:r>
            <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Akal </a:t>
          </a:r>
          <a:r>
            <a:rPr lang="en-US"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Anugrah</a:t>
          </a:r>
          <a:endPar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914137" y="599042"/>
        <a:ext cx="8539146" cy="1198083"/>
      </dsp:txXfrm>
    </dsp:sp>
    <dsp:sp modelId="{9E54B12B-AD2C-40B0-BA0F-E6A5653F779A}">
      <dsp:nvSpPr>
        <dsp:cNvPr id="8" name="Oval 7"/>
        <dsp:cNvSpPr/>
      </dsp:nvSpPr>
      <dsp:spPr bwMode="white">
        <a:xfrm>
          <a:off x="165335" y="449281"/>
          <a:ext cx="1497604" cy="1497604"/>
        </a:xfrm>
        <a:prstGeom prst="ellipse">
          <a:avLst/>
        </a:prstGeom>
        <a:blipFill rotWithShape="0">
          <a:blip r:embed="rId1"/>
          <a:srcRect/>
          <a:stretch>
            <a:fillRect l="-33000" r="-33000"/>
          </a:stretch>
        </a:blipFill>
      </dsp:spPr>
      <dsp:style>
        <a:lnRef idx="2">
          <a:schemeClr val="accent1"/>
        </a:lnRef>
        <a:fillRef idx="1">
          <a:schemeClr val="lt1"/>
        </a:fillRef>
        <a:effectRef idx="0">
          <a:scrgbClr r="0" g="0" b="0"/>
        </a:effectRef>
        <a:fontRef idx="minor"/>
      </dsp:style>
      <dsp:txXfrm>
        <a:off x="165335" y="449281"/>
        <a:ext cx="1497604" cy="1497604"/>
      </dsp:txXfrm>
    </dsp:sp>
    <dsp:sp modelId="{1A2BEC7A-2AA0-4DA5-923B-2749AD6A92A2}">
      <dsp:nvSpPr>
        <dsp:cNvPr id="9" name="Persegi panjang 8"/>
        <dsp:cNvSpPr/>
      </dsp:nvSpPr>
      <dsp:spPr bwMode="white">
        <a:xfrm>
          <a:off x="1300738" y="2383495"/>
          <a:ext cx="8103642" cy="1198083"/>
        </a:xfrm>
        <a:prstGeom prst="rect">
          <a:avLst/>
        </a:prstGeom>
        <a:solidFill>
          <a:srgbClr val="FFC000"/>
        </a:solidFill>
        <a:ln w="57150"/>
      </dsp:spPr>
      <dsp:style>
        <a:lnRef idx="1">
          <a:schemeClr val="accent2"/>
        </a:lnRef>
        <a:fillRef idx="3">
          <a:schemeClr val="accent2"/>
        </a:fillRef>
        <a:effectRef idx="2">
          <a:schemeClr val="accent2"/>
        </a:effectRef>
        <a:fontRef idx="minor">
          <a:schemeClr val="lt1"/>
        </a:fontRef>
      </dsp:style>
      <dsp:txBody>
        <a:bodyPr lIns="950978" tIns="147320" rIns="147320" bIns="147320" anchor="ctr"/>
        <a:lstStyle>
          <a:lvl1pPr algn="l">
            <a:defRPr sz="5800"/>
          </a:lvl1pPr>
          <a:lvl2pPr marL="285750" indent="-285750" algn="l">
            <a:defRPr sz="4500"/>
          </a:lvl2pPr>
          <a:lvl3pPr marL="571500" indent="-285750" algn="l">
            <a:defRPr sz="4500"/>
          </a:lvl3pPr>
          <a:lvl4pPr marL="857250" indent="-285750" algn="l">
            <a:defRPr sz="4500"/>
          </a:lvl4pPr>
          <a:lvl5pPr marL="1143000" indent="-285750" algn="l">
            <a:defRPr sz="4500"/>
          </a:lvl5pPr>
          <a:lvl6pPr marL="1428750" indent="-285750" algn="l">
            <a:defRPr sz="4500"/>
          </a:lvl6pPr>
          <a:lvl7pPr marL="1714500" indent="-285750" algn="l">
            <a:defRPr sz="4500"/>
          </a:lvl7pPr>
          <a:lvl8pPr marL="2000250" indent="-285750" algn="l">
            <a:defRPr sz="4500"/>
          </a:lvl8pPr>
          <a:lvl9pPr marL="2286000" indent="-285750" algn="l">
            <a:defRPr sz="4500"/>
          </a:lvl9pPr>
        </a:lstStyle>
        <a:p>
          <a:pPr lvl="0">
            <a:lnSpc>
              <a:spcPct val="100000"/>
            </a:lnSpc>
            <a:spcBef>
              <a:spcPct val="0"/>
            </a:spcBef>
            <a:spcAft>
              <a:spcPct val="35000"/>
            </a:spcAft>
          </a:pPr>
          <a:r>
            <a:rPr lang="en-US"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Syukur</a:t>
          </a:r>
          <a:endParaRPr lang="en-US"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1300738" y="2383495"/>
        <a:ext cx="8103642" cy="1198083"/>
      </dsp:txXfrm>
    </dsp:sp>
    <dsp:sp modelId="{C18E6618-2CE7-4047-B814-CDFD6B6B0322}">
      <dsp:nvSpPr>
        <dsp:cNvPr id="10" name="Oval 9"/>
        <dsp:cNvSpPr/>
      </dsp:nvSpPr>
      <dsp:spPr bwMode="white">
        <a:xfrm>
          <a:off x="600839" y="2246406"/>
          <a:ext cx="1497604" cy="1497604"/>
        </a:xfrm>
        <a:prstGeom prst="ellipse">
          <a:avLst/>
        </a:prstGeom>
        <a:blipFill rotWithShape="0">
          <a:blip r:embed="rId2"/>
          <a:srcRect/>
          <a:stretch>
            <a:fillRect l="-5000" r="-5000"/>
          </a:stretch>
        </a:blipFill>
      </dsp:spPr>
      <dsp:style>
        <a:lnRef idx="2">
          <a:schemeClr val="accent1"/>
        </a:lnRef>
        <a:fillRef idx="1">
          <a:schemeClr val="lt1"/>
        </a:fillRef>
        <a:effectRef idx="0">
          <a:scrgbClr r="0" g="0" b="0"/>
        </a:effectRef>
        <a:fontRef idx="minor"/>
      </dsp:style>
      <dsp:txXfrm>
        <a:off x="600839" y="2246406"/>
        <a:ext cx="1497604" cy="1497604"/>
      </dsp:txXfrm>
    </dsp:sp>
    <dsp:sp modelId="{00BA481F-7EBB-4145-A46B-9F605C43E33D}">
      <dsp:nvSpPr>
        <dsp:cNvPr id="11" name="Persegi panjang 10"/>
        <dsp:cNvSpPr/>
      </dsp:nvSpPr>
      <dsp:spPr bwMode="white">
        <a:xfrm>
          <a:off x="914137" y="4193291"/>
          <a:ext cx="8539146" cy="1198083"/>
        </a:xfrm>
        <a:prstGeom prst="rect">
          <a:avLst/>
        </a:prstGeom>
        <a:ln w="57150"/>
      </dsp:spPr>
      <dsp:style>
        <a:lnRef idx="2">
          <a:schemeClr val="lt1"/>
        </a:lnRef>
        <a:fillRef idx="1">
          <a:schemeClr val="accent1"/>
        </a:fillRef>
        <a:effectRef idx="0">
          <a:scrgbClr r="0" g="0" b="0"/>
        </a:effectRef>
        <a:fontRef idx="minor">
          <a:schemeClr val="lt1"/>
        </a:fontRef>
      </dsp:style>
      <dsp:txBody>
        <a:bodyPr lIns="950978" tIns="147320" rIns="147320" bIns="147320" anchor="ctr"/>
        <a:lstStyle>
          <a:lvl1pPr algn="l">
            <a:defRPr sz="5800"/>
          </a:lvl1pPr>
          <a:lvl2pPr marL="285750" indent="-285750" algn="l">
            <a:defRPr sz="4500"/>
          </a:lvl2pPr>
          <a:lvl3pPr marL="571500" indent="-285750" algn="l">
            <a:defRPr sz="4500"/>
          </a:lvl3pPr>
          <a:lvl4pPr marL="857250" indent="-285750" algn="l">
            <a:defRPr sz="4500"/>
          </a:lvl4pPr>
          <a:lvl5pPr marL="1143000" indent="-285750" algn="l">
            <a:defRPr sz="4500"/>
          </a:lvl5pPr>
          <a:lvl6pPr marL="1428750" indent="-285750" algn="l">
            <a:defRPr sz="4500"/>
          </a:lvl6pPr>
          <a:lvl7pPr marL="1714500" indent="-285750" algn="l">
            <a:defRPr sz="4500"/>
          </a:lvl7pPr>
          <a:lvl8pPr marL="2000250" indent="-285750" algn="l">
            <a:defRPr sz="4500"/>
          </a:lvl8pPr>
          <a:lvl9pPr marL="2286000" indent="-285750" algn="l">
            <a:defRPr sz="4500"/>
          </a:lvl9pPr>
        </a:lstStyle>
        <a:p>
          <a:pPr lvl="0">
            <a:lnSpc>
              <a:spcPct val="100000"/>
            </a:lnSpc>
            <a:spcBef>
              <a:spcPct val="0"/>
            </a:spcBef>
            <a:spcAft>
              <a:spcPct val="35000"/>
            </a:spcAft>
          </a:pPr>
          <a:r>
            <a:rPr lang="en-US" b="1" dirty="0" err="1">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Fungsi</a:t>
          </a:r>
          <a:r>
            <a:rPr lang="en-US" b="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Imam</a:t>
          </a:r>
        </a:p>
      </dsp:txBody>
      <dsp:txXfrm>
        <a:off x="914137" y="4193291"/>
        <a:ext cx="8539146" cy="1198083"/>
      </dsp:txXfrm>
    </dsp:sp>
    <dsp:sp modelId="{ACD08B0F-9D9B-49EA-BEB2-D602F2063573}">
      <dsp:nvSpPr>
        <dsp:cNvPr id="12" name="Oval 11"/>
        <dsp:cNvSpPr/>
      </dsp:nvSpPr>
      <dsp:spPr bwMode="white">
        <a:xfrm>
          <a:off x="165335" y="4043531"/>
          <a:ext cx="1497604" cy="1497604"/>
        </a:xfrm>
        <a:prstGeom prst="ellipse">
          <a:avLst/>
        </a:prstGeom>
        <a:blipFill rotWithShape="0">
          <a:blip r:embed="rId3"/>
          <a:srcRect/>
          <a:stretch>
            <a:fillRect l="-25000" r="-25000"/>
          </a:stretch>
        </a:blipFill>
      </dsp:spPr>
      <dsp:style>
        <a:lnRef idx="2">
          <a:schemeClr val="accent1"/>
        </a:lnRef>
        <a:fillRef idx="1">
          <a:schemeClr val="lt1"/>
        </a:fillRef>
        <a:effectRef idx="0">
          <a:scrgbClr r="0" g="0" b="0"/>
        </a:effectRef>
        <a:fontRef idx="minor"/>
      </dsp:style>
      <dsp:txXfrm>
        <a:off x="165335" y="4043531"/>
        <a:ext cx="1497604" cy="1497604"/>
      </dsp:txXfrm>
    </dsp:sp>
    <dsp:sp modelId="{942CBF76-8B65-41E8-B12D-772C662A9728}">
      <dsp:nvSpPr>
        <dsp:cNvPr id="3" name="Persegi panjang 2" hidden="1"/>
        <dsp:cNvSpPr/>
      </dsp:nvSpPr>
      <dsp:spPr bwMode="white">
        <a:xfrm>
          <a:off x="171225" y="130708"/>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71225" y="130708"/>
        <a:ext cx="36000" cy="36000"/>
      </dsp:txXfrm>
    </dsp:sp>
    <dsp:sp modelId="{9B5CF721-FF55-49E3-81D3-F15432CA5EB3}">
      <dsp:nvSpPr>
        <dsp:cNvPr id="5" name="Persegi panjang 4" hidden="1"/>
        <dsp:cNvSpPr/>
      </dsp:nvSpPr>
      <dsp:spPr bwMode="white">
        <a:xfrm>
          <a:off x="1350284" y="2977208"/>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350284" y="2977208"/>
        <a:ext cx="36000" cy="36000"/>
      </dsp:txXfrm>
    </dsp:sp>
    <dsp:sp modelId="{69AF2BF1-A7EA-4D80-A88E-FACC9D1CBAD6}">
      <dsp:nvSpPr>
        <dsp:cNvPr id="6" name="Persegi panjang 5" hidden="1"/>
        <dsp:cNvSpPr/>
      </dsp:nvSpPr>
      <dsp:spPr bwMode="white">
        <a:xfrm>
          <a:off x="171225" y="5823708"/>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71225" y="5823708"/>
        <a:ext cx="36000" cy="36000"/>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type="homePlate" r:blip="" rot="180"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Sty" val="arr"/>
                    <dgm:param type="endSty" val="arr"/>
                    <dgm:param type="begPts" val="radial"/>
                    <dgm:param type="endPts" val="radial"/>
                  </dgm:alg>
                </dgm:if>
                <dgm:else name="Name8">
                  <dgm:alg type="conn">
                    <dgm:param type="begSty" val="arr"/>
                    <dgm:param type="endSty" val="arr"/>
                    <dgm:param type="begPts" val="auto"/>
                    <dgm:param type="endPts" val="auto"/>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214E14-039A-47C8-AAC7-8FFB31171EE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FE214E14-039A-47C8-AAC7-8FFB31171EE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FE214E14-039A-47C8-AAC7-8FFB31171EE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214E14-039A-47C8-AAC7-8FFB31171EE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14E14-039A-47C8-AAC7-8FFB31171EE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E214E14-039A-47C8-AAC7-8FFB31171EE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E214E14-039A-47C8-AAC7-8FFB31171EE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B2F6B-A5C2-4DD0-AE21-530AEF459105}"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214E14-039A-47C8-AAC7-8FFB31171EED}" type="datetimeFigureOut">
              <a:rPr lang="en-US" smtClean="0"/>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26B2F6B-A5C2-4DD0-AE21-530AEF459105}"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941296"/>
            <a:ext cx="6492754" cy="1385046"/>
          </a:xfrm>
          <a:ln w="38100">
            <a:solidFill>
              <a:srgbClr val="FF0000"/>
            </a:solidFill>
          </a:ln>
        </p:spPr>
        <p:txBody>
          <a:bodyPr/>
          <a:lstStyle/>
          <a:p>
            <a:pPr algn="l"/>
            <a:r>
              <a:rPr lang="en-US" b="1" dirty="0">
                <a:solidFill>
                  <a:schemeClr val="tx1"/>
                </a:solidFill>
                <a:effectLst>
                  <a:outerShdw blurRad="38100" dist="38100" dir="2700000" algn="tl">
                    <a:srgbClr val="000000">
                      <a:alpha val="43137"/>
                    </a:srgbClr>
                  </a:outerShdw>
                </a:effectLst>
              </a:rPr>
              <a:t>5. </a:t>
            </a:r>
            <a:r>
              <a:rPr lang="en-US" b="1" dirty="0" err="1">
                <a:solidFill>
                  <a:schemeClr val="tx1"/>
                </a:solidFill>
                <a:effectLst>
                  <a:outerShdw blurRad="38100" dist="38100" dir="2700000" algn="tl">
                    <a:srgbClr val="000000">
                      <a:alpha val="43137"/>
                    </a:srgbClr>
                  </a:outerShdw>
                </a:effectLst>
              </a:rPr>
              <a:t>Pertemuan</a:t>
            </a:r>
            <a:r>
              <a:rPr lang="en-US" b="1" dirty="0">
                <a:solidFill>
                  <a:schemeClr val="tx1"/>
                </a:solidFill>
                <a:effectLst>
                  <a:outerShdw blurRad="38100" dist="38100" dir="2700000" algn="tl">
                    <a:srgbClr val="000000">
                      <a:alpha val="43137"/>
                    </a:srgbClr>
                  </a:outerShdw>
                </a:effectLst>
              </a:rPr>
              <a:t> Ke-5</a:t>
            </a:r>
            <a:endParaRPr lang="en-US" b="1"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728420" y="4050833"/>
            <a:ext cx="9144000" cy="1096899"/>
          </a:xfrm>
        </p:spPr>
        <p:txBody>
          <a:bodyPr>
            <a:noAutofit/>
          </a:bodyPr>
          <a:lstStyle/>
          <a:p>
            <a:pPr algn="ctr"/>
            <a:r>
              <a:rPr lang="en-US" sz="7200" b="1" dirty="0">
                <a:solidFill>
                  <a:schemeClr val="tx1"/>
                </a:solidFill>
                <a:effectLst>
                  <a:outerShdw blurRad="38100" dist="38100" dir="2700000" algn="tl">
                    <a:srgbClr val="000000">
                      <a:alpha val="43137"/>
                    </a:srgbClr>
                  </a:outerShdw>
                </a:effectLst>
              </a:rPr>
              <a:t>Indonesia </a:t>
            </a:r>
            <a:r>
              <a:rPr lang="en-US" sz="7200" b="1" dirty="0" err="1">
                <a:solidFill>
                  <a:schemeClr val="tx1"/>
                </a:solidFill>
                <a:effectLst>
                  <a:outerShdw blurRad="38100" dist="38100" dir="2700000" algn="tl">
                    <a:srgbClr val="000000">
                      <a:alpha val="43137"/>
                    </a:srgbClr>
                  </a:outerShdw>
                </a:effectLst>
              </a:rPr>
              <a:t>Bertauhid</a:t>
            </a:r>
            <a:endParaRPr lang="en-US" sz="7200" b="1"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02658" y="833717"/>
            <a:ext cx="10327341" cy="403187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0" marR="0" algn="just" rtl="1">
              <a:spcBef>
                <a:spcPts val="0"/>
              </a:spcBef>
              <a:spcAft>
                <a:spcPts val="0"/>
              </a:spcAft>
            </a:pPr>
            <a:r>
              <a:rPr lang="ar-SA" sz="4000" dirty="0">
                <a:effectLst/>
                <a:latin typeface="Calibri" panose="020F0502020204030204" pitchFamily="34" charset="0"/>
                <a:ea typeface="Calibri" panose="020F0502020204030204" pitchFamily="34" charset="0"/>
                <a:cs typeface="KFGQPC Uthmanic Script HAFS" panose="02000000000000000000" pitchFamily="2" charset="-78"/>
              </a:rPr>
              <a:t>إِنَّ ٱلَّذِينَ ءَامَنُواْ وَٱلَّذِينَ هَادُواْ وَٱلصَّٰبِ‍ِٔينَ وَٱلنَّصَٰرَىٰ وَٱلۡمَجُوسَ وَٱلَّذِينَ أَشۡرَكُوٓاْ إِنَّ ٱللَّهَ يَفۡصِلُ بَيۡنَهُمۡ يَوۡمَ ٱلۡقِيَٰمَةِۚ إِنَّ ٱللَّهَ عَلَىٰ كُلِّ شَيۡءٖ شَهِيدٌ  </a:t>
            </a:r>
            <a:endParaRPr lang="en-US" sz="4000" dirty="0">
              <a:effectLst/>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endParaRPr lang="en-US" sz="4000" dirty="0">
              <a:effectLst/>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endParaRPr lang="en-US" sz="4000" dirty="0">
              <a:solidFill>
                <a:srgbClr val="FF0000"/>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2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Sesungguhnya</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orang-orang yang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beriman</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orang-orang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Yahudi</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orang-orang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Shaabi-iin</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orang-orang Nasrani, orang-orang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Majusi</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dan orang-orang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musyrik</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Allah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akan</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memberi</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keputusan</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di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antara</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mereka</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pada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hari</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kiamat</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Sesungguhnya</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Allah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menyaksikan</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segala</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000" b="1" i="1" dirty="0" err="1">
                <a:effectLst/>
                <a:latin typeface="Arial" panose="020B0604020202020204" pitchFamily="34" charset="0"/>
                <a:ea typeface="Calibri" panose="020F0502020204030204" pitchFamily="34" charset="0"/>
                <a:cs typeface="Times New Roman" panose="02020603050405020304" pitchFamily="18" charset="0"/>
              </a:rPr>
              <a:t>sesuatu</a:t>
            </a:r>
            <a:r>
              <a:rPr lang="en-US" sz="2000" b="1" i="1" dirty="0">
                <a:effectLst/>
                <a:latin typeface="Arial" panose="020B0604020202020204" pitchFamily="34" charset="0"/>
                <a:ea typeface="Calibri" panose="020F0502020204030204" pitchFamily="34" charset="0"/>
                <a:cs typeface="Times New Roman" panose="02020603050405020304" pitchFamily="18" charset="0"/>
              </a:rPr>
              <a:t>.(Q.S. Al-Hajj (22) :17)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645459" y="658907"/>
          <a:ext cx="10797988" cy="547295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36175" y="376518"/>
          <a:ext cx="10851777" cy="576181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15153" y="147918"/>
          <a:ext cx="9453283" cy="599041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0" y="2731770"/>
            <a:ext cx="3303270" cy="1828800"/>
          </a:xfrm>
          <a:prstGeom prst="ellipse">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Dua</a:t>
            </a:r>
            <a:r>
              <a:rPr lang="en-US" sz="2800" b="1"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a:t>
            </a:r>
            <a:r>
              <a:rPr lang="en-US" sz="2800" b="1" dirty="0" err="1">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Prinsip</a:t>
            </a:r>
            <a:r>
              <a:rPr lang="en-US" sz="2800" b="1"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P</a:t>
            </a:r>
            <a:r>
              <a:rPr lang="id-ID" sz="2800" b="1"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elaksanaan ibadah, </a:t>
            </a:r>
            <a:endParaRPr lang="en-US" sz="2800" b="1" dirty="0">
              <a:solidFill>
                <a:sysClr val="windowText" lastClr="000000"/>
              </a:solidFill>
              <a:effectLst>
                <a:outerShdw blurRad="38100" dist="38100" dir="2700000" algn="tl">
                  <a:srgbClr val="000000">
                    <a:alpha val="43137"/>
                  </a:srgbClr>
                </a:outerShdw>
              </a:effectLst>
            </a:endParaRPr>
          </a:p>
        </p:txBody>
      </p:sp>
      <p:sp>
        <p:nvSpPr>
          <p:cNvPr id="3" name="Oval 2"/>
          <p:cNvSpPr/>
          <p:nvPr/>
        </p:nvSpPr>
        <p:spPr>
          <a:xfrm>
            <a:off x="4743450" y="1280160"/>
            <a:ext cx="6000750" cy="1965960"/>
          </a:xfrm>
          <a:prstGeom prst="ellipse">
            <a:avLst/>
          </a:prstGeom>
          <a:ln w="38100">
            <a:solidFill>
              <a:srgbClr val="FF0000"/>
            </a:solidFill>
          </a:ln>
        </p:spPr>
        <p:style>
          <a:lnRef idx="1">
            <a:schemeClr val="accent2"/>
          </a:lnRef>
          <a:fillRef idx="2">
            <a:schemeClr val="accent2"/>
          </a:fillRef>
          <a:effectRef idx="1">
            <a:schemeClr val="accent2"/>
          </a:effectRef>
          <a:fontRef idx="minor">
            <a:schemeClr val="dk1"/>
          </a:fontRef>
        </p:style>
        <p:txBody>
          <a:bodyPr rtlCol="0" anchor="ctr"/>
          <a:lstStyle/>
          <a:p>
            <a:r>
              <a:rPr lang="id-ID" sz="2400"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1</a:t>
            </a:r>
            <a:r>
              <a:rPr lang="en-US" sz="2400"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a:t>
            </a:r>
            <a:r>
              <a:rPr lang="id-ID" sz="2400" i="1"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a:t>
            </a:r>
            <a:r>
              <a:rPr lang="id-ID" sz="2400" dirty="0">
                <a:solidFill>
                  <a:sysClr val="windowText" lastClr="000000"/>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tidak beribadah dan meminta pertolongan kecuali kepada Allah, dan </a:t>
            </a:r>
            <a:endParaRPr lang="en-US" sz="2400" dirty="0">
              <a:solidFill>
                <a:sysClr val="windowText" lastClr="000000"/>
              </a:solidFill>
              <a:effectLst>
                <a:outerShdw blurRad="38100" dist="38100" dir="2700000" algn="tl">
                  <a:srgbClr val="000000">
                    <a:alpha val="43137"/>
                  </a:srgbClr>
                </a:outerShdw>
              </a:effectLst>
            </a:endParaRPr>
          </a:p>
        </p:txBody>
      </p:sp>
      <p:sp>
        <p:nvSpPr>
          <p:cNvPr id="4" name="Oval 3"/>
          <p:cNvSpPr/>
          <p:nvPr/>
        </p:nvSpPr>
        <p:spPr>
          <a:xfrm>
            <a:off x="5006340" y="3429000"/>
            <a:ext cx="6000750" cy="2914650"/>
          </a:xfrm>
          <a:prstGeom prst="ellipse">
            <a:avLst/>
          </a:prstGeom>
          <a:solidFill>
            <a:srgbClr val="00B050"/>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2400" b="1" dirty="0">
                <a:solidFill>
                  <a:sysClr val="windowText" lastClr="000000"/>
                </a:solidFill>
                <a:effectLst/>
                <a:latin typeface="Gadugi" panose="020B0502040204020203" pitchFamily="34" charset="0"/>
                <a:ea typeface="Calibri" panose="020F0502020204030204" pitchFamily="34" charset="0"/>
                <a:cs typeface="Gisha" panose="020B0502040204020203" pitchFamily="34" charset="-79"/>
              </a:rPr>
              <a:t>2</a:t>
            </a:r>
            <a:r>
              <a:rPr lang="en-US" sz="2400" b="1" dirty="0">
                <a:solidFill>
                  <a:sysClr val="windowText" lastClr="000000"/>
                </a:solidFill>
                <a:effectLst/>
                <a:latin typeface="Gadugi" panose="020B0502040204020203" pitchFamily="34" charset="0"/>
                <a:ea typeface="Calibri" panose="020F0502020204030204" pitchFamily="34" charset="0"/>
                <a:cs typeface="Gisha" panose="020B0502040204020203" pitchFamily="34" charset="-79"/>
              </a:rPr>
              <a:t>.</a:t>
            </a:r>
            <a:r>
              <a:rPr lang="id-ID" sz="2400" b="1" i="1" dirty="0">
                <a:solidFill>
                  <a:sysClr val="windowText" lastClr="000000"/>
                </a:solidFill>
                <a:effectLst/>
                <a:latin typeface="Gadugi" panose="020B0502040204020203" pitchFamily="34" charset="0"/>
                <a:ea typeface="Calibri" panose="020F0502020204030204" pitchFamily="34" charset="0"/>
                <a:cs typeface="Gisha" panose="020B0502040204020203" pitchFamily="34" charset="-79"/>
              </a:rPr>
              <a:t> </a:t>
            </a:r>
            <a:r>
              <a:rPr lang="id-ID" sz="2400" b="1" dirty="0">
                <a:solidFill>
                  <a:sysClr val="windowText" lastClr="000000"/>
                </a:solidFill>
                <a:effectLst/>
                <a:latin typeface="Gadugi" panose="020B0502040204020203" pitchFamily="34" charset="0"/>
                <a:ea typeface="Calibri" panose="020F0502020204030204" pitchFamily="34" charset="0"/>
                <a:cs typeface="Gisha" panose="020B0502040204020203" pitchFamily="34" charset="-79"/>
              </a:rPr>
              <a:t>tata cara peribadatan (menyembah Allah) harus berdasarkan pada apa yang telah disyariatkan-Nya melalui teladan Rasulullah Muhammad SAW. </a:t>
            </a:r>
            <a:endParaRPr lang="en-US" sz="2400" b="1" dirty="0">
              <a:solidFill>
                <a:sysClr val="windowText" lastClr="000000"/>
              </a:solidFill>
            </a:endParaRPr>
          </a:p>
        </p:txBody>
      </p:sp>
      <p:cxnSp>
        <p:nvCxnSpPr>
          <p:cNvPr id="6" name="Straight Arrow Connector 5"/>
          <p:cNvCxnSpPr/>
          <p:nvPr/>
        </p:nvCxnSpPr>
        <p:spPr>
          <a:xfrm flipV="1">
            <a:off x="3337560" y="2366010"/>
            <a:ext cx="1405890" cy="124587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 name="Straight Arrow Connector 7"/>
          <p:cNvCxnSpPr>
            <a:endCxn id="4" idx="2"/>
          </p:cNvCxnSpPr>
          <p:nvPr/>
        </p:nvCxnSpPr>
        <p:spPr>
          <a:xfrm>
            <a:off x="3303270" y="3646171"/>
            <a:ext cx="1703070" cy="12401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pic>
        <p:nvPicPr>
          <p:cNvPr id="18" name="Picture 1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291590" y="368616"/>
            <a:ext cx="3211830" cy="2328863"/>
          </a:xfrm>
          <a:prstGeom prst="ellipse">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p:cNvSpPr/>
          <p:nvPr/>
        </p:nvSpPr>
        <p:spPr>
          <a:xfrm>
            <a:off x="102870" y="3429000"/>
            <a:ext cx="2731770" cy="109728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tx1"/>
                </a:solidFill>
                <a:effectLst>
                  <a:outerShdw blurRad="38100" dist="38100" dir="2700000" algn="tl">
                    <a:srgbClr val="000000">
                      <a:alpha val="43137"/>
                    </a:srgbClr>
                  </a:outerShdw>
                </a:effectLst>
              </a:rPr>
              <a:t>Ibadah </a:t>
            </a:r>
            <a:r>
              <a:rPr lang="en-US" sz="3200" b="1" dirty="0" err="1">
                <a:solidFill>
                  <a:schemeClr val="tx1"/>
                </a:solidFill>
                <a:effectLst>
                  <a:outerShdw blurRad="38100" dist="38100" dir="2700000" algn="tl">
                    <a:srgbClr val="000000">
                      <a:alpha val="43137"/>
                    </a:srgbClr>
                  </a:outerShdw>
                </a:effectLst>
              </a:rPr>
              <a:t>harus</a:t>
            </a:r>
            <a:r>
              <a:rPr lang="en-US" sz="3200" b="1" dirty="0">
                <a:solidFill>
                  <a:schemeClr val="tx1"/>
                </a:solidFill>
                <a:effectLst>
                  <a:outerShdw blurRad="38100" dist="38100" dir="2700000" algn="tl">
                    <a:srgbClr val="000000">
                      <a:alpha val="43137"/>
                    </a:srgbClr>
                  </a:outerShdw>
                </a:effectLst>
              </a:rPr>
              <a:t> </a:t>
            </a:r>
            <a:r>
              <a:rPr lang="en-US" sz="3200" b="1" dirty="0" err="1">
                <a:solidFill>
                  <a:schemeClr val="tx1"/>
                </a:solidFill>
                <a:effectLst>
                  <a:outerShdw blurRad="38100" dist="38100" dir="2700000" algn="tl">
                    <a:srgbClr val="000000">
                      <a:alpha val="43137"/>
                    </a:srgbClr>
                  </a:outerShdw>
                </a:effectLst>
              </a:rPr>
              <a:t>Bebas</a:t>
            </a:r>
            <a:r>
              <a:rPr lang="en-US" sz="3200" b="1" dirty="0">
                <a:solidFill>
                  <a:schemeClr val="tx1"/>
                </a:solidFill>
                <a:effectLst>
                  <a:outerShdw blurRad="38100" dist="38100" dir="2700000" algn="tl">
                    <a:srgbClr val="000000">
                      <a:alpha val="43137"/>
                    </a:srgbClr>
                  </a:outerShdw>
                </a:effectLst>
              </a:rPr>
              <a:t> Dari</a:t>
            </a:r>
            <a:endParaRPr lang="en-US" sz="3200" b="1" dirty="0">
              <a:solidFill>
                <a:schemeClr val="tx1"/>
              </a:solidFill>
              <a:effectLst>
                <a:outerShdw blurRad="38100" dist="38100" dir="2700000" algn="tl">
                  <a:srgbClr val="000000">
                    <a:alpha val="43137"/>
                  </a:srgbClr>
                </a:outerShdw>
              </a:effectLst>
            </a:endParaRPr>
          </a:p>
        </p:txBody>
      </p:sp>
      <p:sp>
        <p:nvSpPr>
          <p:cNvPr id="3" name="Rectangle: Rounded Corners 2"/>
          <p:cNvSpPr/>
          <p:nvPr/>
        </p:nvSpPr>
        <p:spPr>
          <a:xfrm>
            <a:off x="4331969" y="1234440"/>
            <a:ext cx="5817869" cy="144018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chemeClr val="tx1"/>
                </a:solidFill>
                <a:effectLst>
                  <a:outerShdw blurRad="38100" dist="38100" dir="2700000" algn="tl">
                    <a:srgbClr val="000000">
                      <a:alpha val="43137"/>
                    </a:srgbClr>
                  </a:outerShdw>
                </a:effectLst>
                <a:latin typeface="Tame new roman"/>
              </a:rPr>
              <a:t>Kemusyrikan</a:t>
            </a:r>
            <a:r>
              <a:rPr lang="en-US" dirty="0">
                <a:solidFill>
                  <a:schemeClr val="tx1"/>
                </a:solidFill>
              </a:rPr>
              <a:t>;</a:t>
            </a:r>
            <a:r>
              <a:rPr lang="en-US" dirty="0"/>
              <a:t> </a:t>
            </a:r>
            <a:r>
              <a:rPr lang="en-US" sz="2400" b="1" dirty="0" err="1">
                <a:solidFill>
                  <a:srgbClr val="FF0000"/>
                </a:solidFill>
                <a:latin typeface="Timen new roman"/>
              </a:rPr>
              <a:t>Memiliki</a:t>
            </a:r>
            <a:r>
              <a:rPr lang="en-US" sz="2400" b="1" dirty="0">
                <a:solidFill>
                  <a:srgbClr val="FF0000"/>
                </a:solidFill>
                <a:latin typeface="Timen new roman"/>
              </a:rPr>
              <a:t> </a:t>
            </a:r>
            <a:r>
              <a:rPr lang="en-US" sz="2400" b="1" dirty="0" err="1">
                <a:solidFill>
                  <a:srgbClr val="FF0000"/>
                </a:solidFill>
                <a:latin typeface="Timen new roman"/>
              </a:rPr>
              <a:t>Keyakinan</a:t>
            </a:r>
            <a:r>
              <a:rPr lang="en-US" sz="2400" b="1" dirty="0">
                <a:solidFill>
                  <a:srgbClr val="FF0000"/>
                </a:solidFill>
                <a:latin typeface="Timen new roman"/>
              </a:rPr>
              <a:t> dan </a:t>
            </a:r>
            <a:r>
              <a:rPr lang="en-US" sz="2400" b="1" dirty="0" err="1">
                <a:solidFill>
                  <a:srgbClr val="FF0000"/>
                </a:solidFill>
                <a:latin typeface="Timen new roman"/>
              </a:rPr>
              <a:t>Kepercayaan</a:t>
            </a:r>
            <a:r>
              <a:rPr lang="en-US" sz="2400" b="1" dirty="0">
                <a:solidFill>
                  <a:srgbClr val="FF0000"/>
                </a:solidFill>
                <a:latin typeface="Timen new roman"/>
              </a:rPr>
              <a:t> </a:t>
            </a:r>
            <a:r>
              <a:rPr lang="en-US" sz="2400" b="1" dirty="0" err="1">
                <a:solidFill>
                  <a:srgbClr val="FF0000"/>
                </a:solidFill>
                <a:latin typeface="Timen new roman"/>
              </a:rPr>
              <a:t>ganda</a:t>
            </a:r>
            <a:r>
              <a:rPr lang="en-US" sz="2400" b="1" dirty="0">
                <a:solidFill>
                  <a:srgbClr val="FF0000"/>
                </a:solidFill>
                <a:latin typeface="Timen new roman"/>
              </a:rPr>
              <a:t> </a:t>
            </a:r>
            <a:r>
              <a:rPr lang="en-US" sz="2400" b="1" dirty="0" err="1">
                <a:solidFill>
                  <a:srgbClr val="FF0000"/>
                </a:solidFill>
                <a:latin typeface="Timen new roman"/>
              </a:rPr>
              <a:t>selain</a:t>
            </a:r>
            <a:r>
              <a:rPr lang="en-US" sz="2400" b="1" dirty="0">
                <a:solidFill>
                  <a:srgbClr val="FF0000"/>
                </a:solidFill>
                <a:latin typeface="Timen new roman"/>
              </a:rPr>
              <a:t> </a:t>
            </a:r>
            <a:r>
              <a:rPr lang="en-US" sz="2400" b="1" dirty="0" err="1">
                <a:solidFill>
                  <a:srgbClr val="FF0000"/>
                </a:solidFill>
                <a:latin typeface="Timen new roman"/>
              </a:rPr>
              <a:t>kepada</a:t>
            </a:r>
            <a:r>
              <a:rPr lang="en-US" sz="2400" b="1" dirty="0">
                <a:solidFill>
                  <a:srgbClr val="FF0000"/>
                </a:solidFill>
                <a:latin typeface="Timen new roman"/>
              </a:rPr>
              <a:t> Allah, SWT</a:t>
            </a:r>
            <a:endParaRPr lang="en-US" sz="2400" b="1" dirty="0">
              <a:solidFill>
                <a:srgbClr val="FF0000"/>
              </a:solidFill>
              <a:latin typeface="Timen new roman"/>
            </a:endParaRPr>
          </a:p>
        </p:txBody>
      </p:sp>
      <p:sp>
        <p:nvSpPr>
          <p:cNvPr id="4" name="Rectangle: Rounded Corners 3"/>
          <p:cNvSpPr/>
          <p:nvPr/>
        </p:nvSpPr>
        <p:spPr>
          <a:xfrm>
            <a:off x="4000500" y="3429000"/>
            <a:ext cx="6149338" cy="14859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id-ID" sz="2800" b="1"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Taklid</a:t>
            </a:r>
            <a:r>
              <a:rPr lang="id-ID" sz="1800" dirty="0">
                <a:effectLst/>
                <a:latin typeface="Gadugi" panose="020B0502040204020203" pitchFamily="34" charset="0"/>
                <a:ea typeface="Calibri" panose="020F0502020204030204" pitchFamily="34" charset="0"/>
                <a:cs typeface="Gisha" panose="020B0502040204020203" pitchFamily="34" charset="-79"/>
              </a:rPr>
              <a:t> </a:t>
            </a:r>
            <a:r>
              <a:rPr lang="en-US" sz="2000" b="1" dirty="0">
                <a:solidFill>
                  <a:srgbClr val="FFFF00"/>
                </a:solidFill>
                <a:latin typeface="Gadugi" panose="020B0502040204020203" pitchFamily="34" charset="0"/>
                <a:ea typeface="Calibri" panose="020F0502020204030204" pitchFamily="34" charset="0"/>
                <a:cs typeface="Gisha" panose="020B0502040204020203" pitchFamily="34" charset="-79"/>
              </a:rPr>
              <a:t>: </a:t>
            </a:r>
            <a:r>
              <a:rPr lang="id-ID" sz="2000" b="1" dirty="0">
                <a:solidFill>
                  <a:srgbClr val="FFFF00"/>
                </a:solidFill>
                <a:effectLst/>
                <a:latin typeface="Gadugi" panose="020B0502040204020203" pitchFamily="34" charset="0"/>
                <a:ea typeface="Calibri" panose="020F0502020204030204" pitchFamily="34" charset="0"/>
                <a:cs typeface="Gisha" panose="020B0502040204020203" pitchFamily="34" charset="-79"/>
              </a:rPr>
              <a:t>mengikuti tradisi, adat istiadat, kepercayaan dan pikiran, upacara-upacara atau apa yang telah menjadi kebiasaan keluarga, masyarakat </a:t>
            </a:r>
            <a:r>
              <a:rPr lang="en-US" sz="2000" b="1" dirty="0">
                <a:solidFill>
                  <a:srgbClr val="FFFF00"/>
                </a:solidFill>
                <a:effectLst/>
                <a:latin typeface="Gadugi" panose="020B0502040204020203" pitchFamily="34" charset="0"/>
                <a:ea typeface="Calibri" panose="020F0502020204030204" pitchFamily="34" charset="0"/>
                <a:cs typeface="Gisha" panose="020B0502040204020203" pitchFamily="34" charset="-79"/>
              </a:rPr>
              <a:t>/ </a:t>
            </a:r>
            <a:r>
              <a:rPr lang="en-US" sz="2000" b="1" dirty="0" err="1">
                <a:solidFill>
                  <a:srgbClr val="FFFF00"/>
                </a:solidFill>
                <a:effectLst/>
                <a:latin typeface="Gadugi" panose="020B0502040204020203" pitchFamily="34" charset="0"/>
                <a:ea typeface="Calibri" panose="020F0502020204030204" pitchFamily="34" charset="0"/>
                <a:cs typeface="Gisha" panose="020B0502040204020203" pitchFamily="34" charset="-79"/>
              </a:rPr>
              <a:t>Bangsa</a:t>
            </a:r>
            <a:endParaRPr lang="en-US" sz="2000" b="1" dirty="0">
              <a:solidFill>
                <a:srgbClr val="FFFF00"/>
              </a:solidFill>
            </a:endParaRPr>
          </a:p>
        </p:txBody>
      </p:sp>
      <p:sp>
        <p:nvSpPr>
          <p:cNvPr id="5" name="Rectangle: Rounded Corners 4"/>
          <p:cNvSpPr/>
          <p:nvPr/>
        </p:nvSpPr>
        <p:spPr>
          <a:xfrm>
            <a:off x="4091940" y="5543550"/>
            <a:ext cx="5817870" cy="11658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chemeClr val="tx1"/>
                </a:solidFill>
                <a:effectLst>
                  <a:outerShdw blurRad="38100" dist="38100" dir="2700000" algn="tl">
                    <a:srgbClr val="000000">
                      <a:alpha val="43137"/>
                    </a:srgbClr>
                  </a:outerShdw>
                </a:effectLst>
                <a:latin typeface="Tame new roman"/>
              </a:rPr>
              <a:t>Kultus</a:t>
            </a:r>
            <a:r>
              <a:rPr lang="en-US" sz="2800" b="1" dirty="0">
                <a:solidFill>
                  <a:schemeClr val="tx1"/>
                </a:solidFill>
                <a:effectLst>
                  <a:outerShdw blurRad="38100" dist="38100" dir="2700000" algn="tl">
                    <a:srgbClr val="000000">
                      <a:alpha val="43137"/>
                    </a:srgbClr>
                  </a:outerShdw>
                </a:effectLst>
                <a:latin typeface="Tame new roman"/>
              </a:rPr>
              <a:t> </a:t>
            </a:r>
            <a:r>
              <a:rPr lang="en-US" sz="2800" b="1" dirty="0" err="1">
                <a:solidFill>
                  <a:schemeClr val="tx1"/>
                </a:solidFill>
                <a:effectLst>
                  <a:outerShdw blurRad="38100" dist="38100" dir="2700000" algn="tl">
                    <a:srgbClr val="000000">
                      <a:alpha val="43137"/>
                    </a:srgbClr>
                  </a:outerShdw>
                </a:effectLst>
                <a:latin typeface="Tame new roman"/>
              </a:rPr>
              <a:t>Pribadi</a:t>
            </a:r>
            <a:r>
              <a:rPr lang="en-US" sz="2800" b="1" dirty="0">
                <a:solidFill>
                  <a:schemeClr val="tx1"/>
                </a:solidFill>
                <a:effectLst>
                  <a:outerShdw blurRad="38100" dist="38100" dir="2700000" algn="tl">
                    <a:srgbClr val="000000">
                      <a:alpha val="43137"/>
                    </a:srgbClr>
                  </a:outerShdw>
                </a:effectLst>
                <a:latin typeface="Tame new roman"/>
              </a:rPr>
              <a:t>: </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menggami</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seseorang</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seseorang</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secara</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berlebihan</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kemudian</a:t>
            </a:r>
            <a:r>
              <a:rPr lang="en-US" sz="2400" b="1" dirty="0">
                <a:solidFill>
                  <a:schemeClr val="tx1"/>
                </a:solidFill>
                <a:effectLst>
                  <a:outerShdw blurRad="38100" dist="38100" dir="2700000" algn="tl">
                    <a:srgbClr val="000000">
                      <a:alpha val="43137"/>
                    </a:srgbClr>
                  </a:outerShdw>
                </a:effectLst>
                <a:latin typeface="Tame new roman"/>
              </a:rPr>
              <a:t> </a:t>
            </a:r>
            <a:r>
              <a:rPr lang="en-US" sz="2400" b="1" dirty="0" err="1">
                <a:solidFill>
                  <a:schemeClr val="tx1"/>
                </a:solidFill>
                <a:effectLst>
                  <a:outerShdw blurRad="38100" dist="38100" dir="2700000" algn="tl">
                    <a:srgbClr val="000000">
                      <a:alpha val="43137"/>
                    </a:srgbClr>
                  </a:outerShdw>
                </a:effectLst>
                <a:latin typeface="Tame new roman"/>
              </a:rPr>
              <a:t>mengikutinya</a:t>
            </a:r>
            <a:endParaRPr lang="en-US" sz="2400" b="1" dirty="0">
              <a:solidFill>
                <a:schemeClr val="tx1"/>
              </a:solidFill>
              <a:effectLst>
                <a:outerShdw blurRad="38100" dist="38100" dir="2700000" algn="tl">
                  <a:srgbClr val="000000">
                    <a:alpha val="43137"/>
                  </a:srgbClr>
                </a:outerShdw>
              </a:effectLst>
              <a:latin typeface="Tame new roman"/>
            </a:endParaRPr>
          </a:p>
        </p:txBody>
      </p:sp>
      <p:cxnSp>
        <p:nvCxnSpPr>
          <p:cNvPr id="7" name="Straight Arrow Connector 6"/>
          <p:cNvCxnSpPr>
            <a:stCxn id="2" idx="3"/>
          </p:cNvCxnSpPr>
          <p:nvPr/>
        </p:nvCxnSpPr>
        <p:spPr>
          <a:xfrm flipV="1">
            <a:off x="2834640" y="2034540"/>
            <a:ext cx="1417320" cy="19431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1" name="Straight Arrow Connector 10"/>
          <p:cNvCxnSpPr>
            <a:stCxn id="2" idx="3"/>
          </p:cNvCxnSpPr>
          <p:nvPr/>
        </p:nvCxnSpPr>
        <p:spPr>
          <a:xfrm>
            <a:off x="2834640" y="3977640"/>
            <a:ext cx="1165860" cy="20345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a:off x="2914650" y="3977640"/>
            <a:ext cx="1005840" cy="914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185980"/>
            <a:ext cx="8916117" cy="1330281"/>
          </a:xfrm>
          <a:solidFill>
            <a:srgbClr val="FFC000"/>
          </a:solidFill>
          <a:ln w="38100">
            <a:solidFill>
              <a:schemeClr val="tx1"/>
            </a:solidFill>
          </a:ln>
        </p:spPr>
        <p:txBody>
          <a:bodyPr>
            <a:normAutofit fontScale="90000"/>
          </a:bodyPr>
          <a:lstStyle/>
          <a:p>
            <a:pPr marL="342900" marR="0" lvl="0" indent="-342900">
              <a:lnSpc>
                <a:spcPct val="115000"/>
              </a:lnSpc>
              <a:spcBef>
                <a:spcPts val="600"/>
              </a:spcBef>
              <a:spcAft>
                <a:spcPts val="0"/>
              </a:spcAft>
            </a:pPr>
            <a:r>
              <a:rPr lang="en-US" sz="3600" dirty="0" err="1">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Arial" panose="020B0604020202020204" pitchFamily="34" charset="0"/>
              </a:rPr>
              <a:t>Kerukunan</a:t>
            </a:r>
            <a:r>
              <a:rPr lang="en-US" sz="3600"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Arial" panose="020B0604020202020204" pitchFamily="34" charset="0"/>
              </a:rPr>
              <a:t> </a:t>
            </a:r>
            <a:r>
              <a:rPr lang="en-US" sz="3600" dirty="0" err="1">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Arial" panose="020B0604020202020204" pitchFamily="34" charset="0"/>
              </a:rPr>
              <a:t>Beragama</a:t>
            </a:r>
            <a:r>
              <a:rPr lang="en-US" sz="3600"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Arial" panose="020B0604020202020204" pitchFamily="34" charset="0"/>
              </a:rPr>
              <a:t> dan </a:t>
            </a:r>
            <a:r>
              <a:rPr lang="en-US" sz="3600" dirty="0" err="1">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Arial" panose="020B0604020202020204" pitchFamily="34" charset="0"/>
              </a:rPr>
              <a:t>Pluralisme</a:t>
            </a:r>
            <a:r>
              <a:rPr lang="en-US" sz="3600"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Arial" panose="020B0604020202020204" pitchFamily="34" charset="0"/>
              </a:rPr>
              <a:t> Hukum</a:t>
            </a:r>
            <a:br>
              <a:rPr lang="en-US" sz="3200"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br>
            <a:r>
              <a:rPr lang="en-US" sz="3600" dirty="0" err="1">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Bermula</a:t>
            </a:r>
            <a:r>
              <a:rPr lang="en-US" sz="3600"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a:t>
            </a:r>
            <a:r>
              <a:rPr lang="en-US" sz="3600" dirty="0" err="1">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dari</a:t>
            </a:r>
            <a:r>
              <a:rPr lang="en-US" sz="3600"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a:t>
            </a:r>
            <a:r>
              <a:rPr lang="en-US" sz="3600" dirty="0" err="1">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Kerukunan</a:t>
            </a:r>
            <a:r>
              <a:rPr lang="en-US" sz="3600" dirty="0">
                <a:solidFill>
                  <a:schemeClr val="tx1"/>
                </a:solidFill>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a:t>
            </a: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4" name="TextBox 3"/>
          <p:cNvSpPr txBox="1"/>
          <p:nvPr/>
        </p:nvSpPr>
        <p:spPr>
          <a:xfrm>
            <a:off x="123987" y="2571750"/>
            <a:ext cx="11887200" cy="3724096"/>
          </a:xfrm>
          <a:prstGeom prst="rect">
            <a:avLst/>
          </a:prstGeom>
          <a:noFill/>
        </p:spPr>
        <p:txBody>
          <a:bodyPr wrap="square">
            <a:spAutoFit/>
          </a:bodyPr>
          <a:lstStyle/>
          <a:p>
            <a:pPr marL="0" marR="0" algn="just" rtl="1">
              <a:spcBef>
                <a:spcPts val="0"/>
              </a:spcBef>
              <a:spcAft>
                <a:spcPts val="0"/>
              </a:spcAft>
            </a:pPr>
            <a:r>
              <a:rPr lang="ar-SA" sz="3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KFGQPC Uthmanic Script HAFS" panose="02000000000000000000" pitchFamily="2" charset="-78"/>
              </a:rPr>
              <a:t>ٱدۡعُ إِلَىٰ سَبِيلِ رَبِّكَ بِٱلۡحِكۡمَةِ وَٱلۡمَوۡعِظَةِ ٱلۡحَسَنَةِۖ وَجَٰدِلۡهُم بِٱلَّتِي هِيَ أَحۡسَنُۚ إِنَّ رَبَّكَ هُوَ أَعۡلَمُ بِمَن ضَلَّ عَن سَبِيلِهِۦ وَهُوَ أَعۡلَمُ بِٱلۡمُهۡتَدِينَ</a:t>
            </a:r>
            <a:endParaRPr lang="en-US" sz="3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r>
              <a:rPr lang="ar-SA" sz="2800" dirty="0">
                <a:effectLst/>
                <a:latin typeface="Calibri" panose="020F0502020204030204" pitchFamily="34" charset="0"/>
                <a:ea typeface="Calibri" panose="020F0502020204030204" pitchFamily="34" charset="0"/>
                <a:cs typeface="KFGQPC Uthmanic Script HAFS" panose="02000000000000000000" pitchFamily="2" charset="-78"/>
              </a:rPr>
              <a:t>  </a:t>
            </a:r>
            <a:endParaRPr lang="en-US" sz="2800" dirty="0">
              <a:effectLst/>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Serulah</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manusia</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jalan</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Tuhan</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-mu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dengan</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hikmah dan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pelajaran</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baik</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dan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bantahlah</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mereka</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dengan</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cara</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baik</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Sesungguhnya</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Tuhanmu</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Dialah</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lebih</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mengetahui</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tentang</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siapa</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tersesat</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dari</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jalan</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-Nya dan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Dialah</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lebih</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mengetahui</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orang-orang yang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mendapat</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petunjuk</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.(Q.S. An </a:t>
            </a:r>
            <a:r>
              <a:rPr lang="en-US" sz="2400" b="1" i="1" dirty="0" err="1">
                <a:effectLst/>
                <a:latin typeface="Arial" panose="020B0604020202020204" pitchFamily="34" charset="0"/>
                <a:ea typeface="Calibri" panose="020F0502020204030204" pitchFamily="34" charset="0"/>
                <a:cs typeface="Times New Roman" panose="02020603050405020304" pitchFamily="18" charset="0"/>
              </a:rPr>
              <a:t>Nahl</a:t>
            </a:r>
            <a:r>
              <a:rPr lang="en-US" sz="2400" b="1" i="1" dirty="0">
                <a:effectLst/>
                <a:latin typeface="Arial" panose="020B0604020202020204" pitchFamily="34" charset="0"/>
                <a:ea typeface="Calibri" panose="020F0502020204030204" pitchFamily="34" charset="0"/>
                <a:cs typeface="Times New Roman" panose="02020603050405020304" pitchFamily="18" charset="0"/>
              </a:rPr>
              <a:t> (16): 125</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4384" y="605642"/>
            <a:ext cx="11155358" cy="5262979"/>
          </a:xfrm>
          <a:prstGeom prst="rect">
            <a:avLst/>
          </a:prstGeom>
          <a:noFill/>
        </p:spPr>
        <p:txBody>
          <a:bodyPr wrap="square">
            <a:spAutoFit/>
          </a:bodyPr>
          <a:lstStyle/>
          <a:p>
            <a:pPr algn="just"/>
            <a:r>
              <a:rPr lang="en-US" sz="6000" b="1" dirty="0">
                <a:solidFill>
                  <a:srgbClr val="FF0000"/>
                </a:solidFill>
                <a:effectLst>
                  <a:outerShdw blurRad="38100" dist="38100" dir="2700000" algn="tl">
                    <a:srgbClr val="000000">
                      <a:alpha val="43137"/>
                    </a:srgbClr>
                  </a:outerShdw>
                </a:effectLst>
              </a:rPr>
              <a:t>Agama</a:t>
            </a:r>
            <a:r>
              <a:rPr lang="en-US" dirty="0">
                <a:solidFill>
                  <a:srgbClr val="FF0000"/>
                </a:solidFill>
              </a:rPr>
              <a:t> </a:t>
            </a:r>
            <a:r>
              <a:rPr lang="en-US" sz="3600" dirty="0" err="1"/>
              <a:t>menjadi</a:t>
            </a:r>
            <a:r>
              <a:rPr lang="en-US" sz="3600" dirty="0"/>
              <a:t> </a:t>
            </a:r>
            <a:r>
              <a:rPr lang="en-US" sz="3600" dirty="0" err="1"/>
              <a:t>sumber</a:t>
            </a:r>
            <a:r>
              <a:rPr lang="en-US" sz="3600" dirty="0"/>
              <a:t> </a:t>
            </a:r>
            <a:r>
              <a:rPr lang="en-US" sz="3600" b="1" dirty="0" err="1">
                <a:solidFill>
                  <a:srgbClr val="FFFF00"/>
                </a:solidFill>
                <a:effectLst>
                  <a:outerShdw blurRad="38100" dist="38100" dir="2700000" algn="tl">
                    <a:srgbClr val="000000">
                      <a:alpha val="43137"/>
                    </a:srgbClr>
                  </a:outerShdw>
                </a:effectLst>
              </a:rPr>
              <a:t>inspirasi</a:t>
            </a:r>
            <a:r>
              <a:rPr lang="en-US" sz="3600" dirty="0">
                <a:solidFill>
                  <a:srgbClr val="FFFF00"/>
                </a:solidFill>
              </a:rPr>
              <a:t> </a:t>
            </a:r>
            <a:r>
              <a:rPr lang="en-US" sz="3600" dirty="0"/>
              <a:t>dan </a:t>
            </a:r>
            <a:r>
              <a:rPr lang="en-US" sz="3600" dirty="0" err="1"/>
              <a:t>kekuatan</a:t>
            </a:r>
            <a:r>
              <a:rPr lang="en-US" sz="3600" b="1" dirty="0">
                <a:solidFill>
                  <a:srgbClr val="92D050"/>
                </a:solidFill>
                <a:effectLst>
                  <a:outerShdw blurRad="38100" dist="38100" dir="2700000" algn="tl">
                    <a:srgbClr val="000000">
                      <a:alpha val="43137"/>
                    </a:srgbClr>
                  </a:outerShdw>
                </a:effectLst>
              </a:rPr>
              <a:t> moral </a:t>
            </a:r>
            <a:r>
              <a:rPr lang="en-US" sz="3600" dirty="0" err="1"/>
              <a:t>bangsa</a:t>
            </a:r>
            <a:r>
              <a:rPr lang="en-US" sz="3600" dirty="0"/>
              <a:t> Indonesia </a:t>
            </a:r>
            <a:r>
              <a:rPr lang="en-US" sz="3600" dirty="0" err="1"/>
              <a:t>sejak</a:t>
            </a:r>
            <a:r>
              <a:rPr lang="en-US" sz="3600" dirty="0"/>
              <a:t> zaman </a:t>
            </a:r>
            <a:r>
              <a:rPr lang="en-US" sz="3600" dirty="0" err="1"/>
              <a:t>animisme</a:t>
            </a:r>
            <a:r>
              <a:rPr lang="en-US" sz="3600" dirty="0"/>
              <a:t>/</a:t>
            </a:r>
            <a:r>
              <a:rPr lang="en-US" sz="3600" dirty="0" err="1"/>
              <a:t>dinamisme</a:t>
            </a:r>
            <a:r>
              <a:rPr lang="en-US" sz="3600" dirty="0"/>
              <a:t>, </a:t>
            </a:r>
            <a:r>
              <a:rPr lang="en-US" sz="3600" dirty="0" err="1"/>
              <a:t>kerajaan</a:t>
            </a:r>
            <a:r>
              <a:rPr lang="en-US" sz="3600" dirty="0"/>
              <a:t> Hindu-</a:t>
            </a:r>
            <a:r>
              <a:rPr lang="en-US" sz="3600" dirty="0" err="1"/>
              <a:t>Budha</a:t>
            </a:r>
            <a:r>
              <a:rPr lang="en-US" sz="3600" dirty="0"/>
              <a:t>, </a:t>
            </a:r>
            <a:r>
              <a:rPr lang="en-US" sz="3600" dirty="0" err="1"/>
              <a:t>kerajaan</a:t>
            </a:r>
            <a:r>
              <a:rPr lang="en-US" sz="3600" dirty="0"/>
              <a:t> Islam, </a:t>
            </a:r>
            <a:r>
              <a:rPr lang="en-US" sz="3600" dirty="0" err="1"/>
              <a:t>hingga</a:t>
            </a:r>
            <a:r>
              <a:rPr lang="en-US" sz="3600" dirty="0"/>
              <a:t> masa </a:t>
            </a:r>
            <a:r>
              <a:rPr lang="en-US" sz="3600" dirty="0" err="1"/>
              <a:t>perjuangan</a:t>
            </a:r>
            <a:r>
              <a:rPr lang="en-US" sz="3600" dirty="0"/>
              <a:t> Indonesia Merdeka. </a:t>
            </a:r>
            <a:r>
              <a:rPr lang="en-US" sz="6000" b="1" dirty="0">
                <a:solidFill>
                  <a:srgbClr val="FF0000"/>
                </a:solidFill>
                <a:effectLst>
                  <a:outerShdw blurRad="38100" dist="38100" dir="2700000" algn="tl">
                    <a:srgbClr val="000000">
                      <a:alpha val="43137"/>
                    </a:srgbClr>
                  </a:outerShdw>
                </a:effectLst>
              </a:rPr>
              <a:t>Agama</a:t>
            </a:r>
            <a:r>
              <a:rPr lang="en-US" sz="3600" dirty="0"/>
              <a:t> </a:t>
            </a:r>
            <a:r>
              <a:rPr lang="en-US" sz="3600" dirty="0" err="1"/>
              <a:t>menjadi</a:t>
            </a:r>
            <a:r>
              <a:rPr lang="en-US" sz="3600" dirty="0"/>
              <a:t> </a:t>
            </a:r>
            <a:r>
              <a:rPr lang="en-US" sz="3600" dirty="0" err="1"/>
              <a:t>kekuatan</a:t>
            </a:r>
            <a:r>
              <a:rPr lang="en-US" sz="3600" dirty="0"/>
              <a:t> moral negara </a:t>
            </a:r>
            <a:r>
              <a:rPr lang="en-US" sz="3600" dirty="0" err="1"/>
              <a:t>dalam</a:t>
            </a:r>
            <a:r>
              <a:rPr lang="en-US" sz="3600" dirty="0"/>
              <a:t> </a:t>
            </a:r>
            <a:r>
              <a:rPr lang="en-US" sz="3600" dirty="0" err="1"/>
              <a:t>menjaga</a:t>
            </a:r>
            <a:r>
              <a:rPr lang="en-US" sz="3600" dirty="0"/>
              <a:t> </a:t>
            </a:r>
            <a:r>
              <a:rPr lang="en-US" sz="3600" dirty="0" err="1"/>
              <a:t>integrasi</a:t>
            </a:r>
            <a:r>
              <a:rPr lang="en-US" sz="3600" dirty="0"/>
              <a:t> </a:t>
            </a:r>
            <a:r>
              <a:rPr lang="en-US" sz="3600" dirty="0" err="1"/>
              <a:t>nasional</a:t>
            </a:r>
            <a:r>
              <a:rPr lang="en-US" sz="3600" dirty="0"/>
              <a:t>. </a:t>
            </a:r>
            <a:r>
              <a:rPr lang="en-US" sz="3600" dirty="0" err="1"/>
              <a:t>Kerukunan</a:t>
            </a:r>
            <a:r>
              <a:rPr lang="en-US" sz="3600" dirty="0"/>
              <a:t> </a:t>
            </a:r>
            <a:r>
              <a:rPr lang="en-US" sz="3600" dirty="0" err="1"/>
              <a:t>antar</a:t>
            </a:r>
            <a:r>
              <a:rPr lang="en-US" sz="3600" dirty="0"/>
              <a:t> </a:t>
            </a:r>
            <a:r>
              <a:rPr lang="en-US" sz="3600" dirty="0" err="1"/>
              <a:t>umat</a:t>
            </a:r>
            <a:r>
              <a:rPr lang="en-US" sz="3600" dirty="0"/>
              <a:t> </a:t>
            </a:r>
            <a:r>
              <a:rPr lang="en-US" sz="3600" dirty="0" err="1"/>
              <a:t>beragama</a:t>
            </a:r>
            <a:r>
              <a:rPr lang="en-US" sz="3600" dirty="0"/>
              <a:t> </a:t>
            </a:r>
            <a:r>
              <a:rPr lang="en-US" sz="3600" dirty="0" err="1"/>
              <a:t>dimulai</a:t>
            </a:r>
            <a:r>
              <a:rPr lang="en-US" sz="3600" dirty="0"/>
              <a:t> </a:t>
            </a:r>
            <a:r>
              <a:rPr lang="en-US" sz="3600" dirty="0" err="1"/>
              <a:t>melalui</a:t>
            </a:r>
            <a:r>
              <a:rPr lang="en-US" sz="3600" dirty="0"/>
              <a:t> dialog </a:t>
            </a:r>
            <a:r>
              <a:rPr lang="en-US" sz="3600" dirty="0" err="1"/>
              <a:t>dengan</a:t>
            </a:r>
            <a:r>
              <a:rPr lang="en-US" sz="3600" dirty="0"/>
              <a:t> </a:t>
            </a:r>
            <a:r>
              <a:rPr lang="en-US" sz="3600" dirty="0" err="1"/>
              <a:t>pendekatan</a:t>
            </a:r>
            <a:r>
              <a:rPr lang="en-US" sz="3600" dirty="0"/>
              <a:t> </a:t>
            </a:r>
            <a:r>
              <a:rPr lang="en-US" sz="3600" dirty="0" err="1"/>
              <a:t>kultural</a:t>
            </a:r>
            <a:r>
              <a:rPr lang="en-US" sz="3600" dirty="0"/>
              <a:t> dan moral </a:t>
            </a:r>
            <a:r>
              <a:rPr lang="en-US" sz="3600" dirty="0" err="1"/>
              <a:t>intelektual</a:t>
            </a:r>
            <a:r>
              <a:rPr lang="en-US" sz="3600" dirty="0"/>
              <a:t>.</a:t>
            </a:r>
            <a:endParaRPr lang="en-US"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108489"/>
            <a:ext cx="12191999" cy="7602081"/>
          </a:xfrm>
          <a:prstGeom prst="rect">
            <a:avLst/>
          </a:prstGeom>
          <a:solidFill>
            <a:srgbClr val="FFFF00"/>
          </a:solidFill>
        </p:spPr>
        <p:txBody>
          <a:bodyPr wrap="square">
            <a:spAutoFit/>
          </a:bodyPr>
          <a:lstStyle/>
          <a:p>
            <a:r>
              <a:rPr lang="en-US" sz="4400" b="1" dirty="0">
                <a:effectLst>
                  <a:outerShdw blurRad="38100" dist="38100" dir="2700000" algn="tl">
                    <a:srgbClr val="000000">
                      <a:alpha val="43137"/>
                    </a:srgbClr>
                  </a:outerShdw>
                </a:effectLst>
              </a:rPr>
              <a:t>Dialog </a:t>
            </a:r>
            <a:r>
              <a:rPr lang="en-US" sz="4400" b="1" dirty="0" err="1">
                <a:effectLst>
                  <a:outerShdw blurRad="38100" dist="38100" dir="2700000" algn="tl">
                    <a:srgbClr val="000000">
                      <a:alpha val="43137"/>
                    </a:srgbClr>
                  </a:outerShdw>
                </a:effectLst>
              </a:rPr>
              <a:t>damai</a:t>
            </a:r>
            <a:r>
              <a:rPr lang="en-US" sz="4400"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ini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dicontohkan</a:t>
            </a:r>
            <a:r>
              <a:rPr lang="en-US" b="1" dirty="0">
                <a:effectLst>
                  <a:outerShdw blurRad="38100" dist="38100" dir="2700000" algn="tl">
                    <a:srgbClr val="000000">
                      <a:alpha val="43137"/>
                    </a:srgbClr>
                  </a:outerShdw>
                </a:effectLst>
              </a:rPr>
              <a:t> oleh Nabi Muhammad SAW di Madinah yang </a:t>
            </a:r>
            <a:r>
              <a:rPr lang="en-US" b="1" dirty="0" err="1">
                <a:effectLst>
                  <a:outerShdw blurRad="38100" dist="38100" dir="2700000" algn="tl">
                    <a:srgbClr val="000000">
                      <a:alpha val="43137"/>
                    </a:srgbClr>
                  </a:outerShdw>
                </a:effectLst>
              </a:rPr>
              <a:t>menerima</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utusan</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kaum</a:t>
            </a:r>
            <a:r>
              <a:rPr lang="en-US" b="1" dirty="0">
                <a:effectLst>
                  <a:outerShdw blurRad="38100" dist="38100" dir="2700000" algn="tl">
                    <a:srgbClr val="000000">
                      <a:alpha val="43137"/>
                    </a:srgbClr>
                  </a:outerShdw>
                </a:effectLst>
              </a:rPr>
              <a:t> Nasrani </a:t>
            </a:r>
            <a:r>
              <a:rPr lang="en-US" b="1" dirty="0" err="1">
                <a:effectLst>
                  <a:outerShdw blurRad="38100" dist="38100" dir="2700000" algn="tl">
                    <a:srgbClr val="000000">
                      <a:alpha val="43137"/>
                    </a:srgbClr>
                  </a:outerShdw>
                </a:effectLst>
              </a:rPr>
              <a:t>dari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suku</a:t>
            </a:r>
            <a:r>
              <a:rPr lang="en-US" b="1" dirty="0">
                <a:effectLst>
                  <a:outerShdw blurRad="38100" dist="38100" dir="2700000" algn="tl">
                    <a:srgbClr val="000000">
                      <a:alpha val="43137"/>
                    </a:srgbClr>
                  </a:outerShdw>
                </a:effectLst>
              </a:rPr>
              <a:t> Najran </a:t>
            </a:r>
            <a:r>
              <a:rPr lang="en-US" b="1" dirty="0" err="1">
                <a:effectLst>
                  <a:outerShdw blurRad="38100" dist="38100" dir="2700000" algn="tl">
                    <a:srgbClr val="000000">
                      <a:alpha val="43137"/>
                    </a:srgbClr>
                  </a:outerShdw>
                </a:effectLst>
              </a:rPr>
              <a:t>untuk</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berdialog</a:t>
            </a:r>
            <a:r>
              <a:rPr lang="en-US" b="1" dirty="0">
                <a:effectLst>
                  <a:outerShdw blurRad="38100" dist="38100" dir="2700000" algn="tl">
                    <a:srgbClr val="000000">
                      <a:alpha val="43137"/>
                    </a:srgbClr>
                  </a:outerShdw>
                </a:effectLst>
              </a:rPr>
              <a:t> dan </a:t>
            </a:r>
            <a:r>
              <a:rPr lang="en-US" b="1" dirty="0" err="1">
                <a:effectLst>
                  <a:outerShdw blurRad="38100" dist="38100" dir="2700000" algn="tl">
                    <a:srgbClr val="000000">
                      <a:alpha val="43137"/>
                    </a:srgbClr>
                  </a:outerShdw>
                </a:effectLst>
              </a:rPr>
              <a:t>berujuang</a:t>
            </a:r>
            <a:r>
              <a:rPr lang="en-US" b="1" dirty="0">
                <a:effectLst>
                  <a:outerShdw blurRad="38100" dist="38100" dir="2700000" algn="tl">
                    <a:srgbClr val="000000">
                      <a:alpha val="43137"/>
                    </a:srgbClr>
                  </a:outerShdw>
                </a:effectLst>
              </a:rPr>
              <a:t> pada </a:t>
            </a:r>
            <a:r>
              <a:rPr lang="en-US" b="1" dirty="0" err="1">
                <a:effectLst>
                  <a:outerShdw blurRad="38100" dist="38100" dir="2700000" algn="tl">
                    <a:srgbClr val="000000">
                      <a:alpha val="43137"/>
                    </a:srgbClr>
                  </a:outerShdw>
                </a:effectLst>
              </a:rPr>
              <a:t>ajakan</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bermubahalah</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tetapi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mereka</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tidak</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bersedia</a:t>
            </a:r>
            <a:r>
              <a:rPr lang="en-US" b="1" dirty="0">
                <a:effectLst>
                  <a:outerShdw blurRad="38100" dist="38100" dir="2700000" algn="tl">
                    <a:srgbClr val="000000">
                      <a:alpha val="43137"/>
                    </a:srgbClr>
                  </a:outerShdw>
                </a:effectLst>
              </a:rPr>
              <a:t> dan </a:t>
            </a:r>
            <a:r>
              <a:rPr lang="en-US" b="1" dirty="0" err="1">
                <a:effectLst>
                  <a:outerShdw blurRad="38100" dist="38100" dir="2700000" algn="tl">
                    <a:srgbClr val="000000">
                      <a:alpha val="43137"/>
                    </a:srgbClr>
                  </a:outerShdw>
                </a:effectLst>
              </a:rPr>
              <a:t>ini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menjadi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bukti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kebenaran</a:t>
            </a:r>
            <a:r>
              <a:rPr lang="en-US" b="1" dirty="0">
                <a:effectLst>
                  <a:outerShdw blurRad="38100" dist="38100" dir="2700000" algn="tl">
                    <a:srgbClr val="000000">
                      <a:alpha val="43137"/>
                    </a:srgbClr>
                  </a:outerShdw>
                </a:effectLst>
              </a:rPr>
              <a:t> Nabi Muhammad SAW. </a:t>
            </a:r>
            <a:r>
              <a:rPr lang="en-US" b="1" dirty="0" err="1">
                <a:effectLst>
                  <a:outerShdw blurRad="38100" dist="38100" dir="2700000" algn="tl">
                    <a:srgbClr val="000000">
                      <a:alpha val="43137"/>
                    </a:srgbClr>
                  </a:outerShdw>
                </a:effectLst>
              </a:rPr>
              <a:t>Meskipun</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terjadi</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perdebatan</a:t>
            </a:r>
            <a:r>
              <a:rPr lang="en-US" b="1" dirty="0">
                <a:effectLst>
                  <a:outerShdw blurRad="38100" dist="38100" dir="2700000" algn="tl">
                    <a:srgbClr val="000000">
                      <a:alpha val="43137"/>
                    </a:srgbClr>
                  </a:outerShdw>
                </a:effectLst>
              </a:rPr>
              <a:t> yang </a:t>
            </a:r>
            <a:r>
              <a:rPr lang="en-US" b="1" dirty="0" err="1">
                <a:effectLst>
                  <a:outerShdw blurRad="38100" dist="38100" dir="2700000" algn="tl">
                    <a:srgbClr val="000000">
                      <a:alpha val="43137"/>
                    </a:srgbClr>
                  </a:outerShdw>
                </a:effectLst>
              </a:rPr>
              <a:t>sengit</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tanpa</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ujung</a:t>
            </a:r>
            <a:r>
              <a:rPr lang="en-US" b="1" dirty="0">
                <a:effectLst>
                  <a:outerShdw blurRad="38100" dist="38100" dir="2700000" algn="tl">
                    <a:srgbClr val="000000">
                      <a:alpha val="43137"/>
                    </a:srgbClr>
                  </a:outerShdw>
                </a:effectLst>
              </a:rPr>
              <a:t>, Nabi </a:t>
            </a:r>
            <a:r>
              <a:rPr lang="en-US" b="1" dirty="0" err="1">
                <a:effectLst>
                  <a:outerShdw blurRad="38100" dist="38100" dir="2700000" algn="tl">
                    <a:srgbClr val="000000">
                      <a:alpha val="43137"/>
                    </a:srgbClr>
                  </a:outerShdw>
                </a:effectLst>
              </a:rPr>
              <a:t>mengajak</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mereka</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dalam</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perjanjian</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damai</a:t>
            </a:r>
            <a:r>
              <a:rPr lang="en-US" b="1" dirty="0">
                <a:effectLst>
                  <a:outerShdw blurRad="38100" dist="38100" dir="2700000" algn="tl">
                    <a:srgbClr val="000000">
                      <a:alpha val="43137"/>
                    </a:srgbClr>
                  </a:outerShdw>
                </a:effectLst>
              </a:rPr>
              <a:t> yang </a:t>
            </a:r>
            <a:r>
              <a:rPr lang="en-US" b="1" dirty="0" err="1">
                <a:effectLst>
                  <a:outerShdw blurRad="38100" dist="38100" dir="2700000" algn="tl">
                    <a:srgbClr val="000000">
                      <a:alpha val="43137"/>
                    </a:srgbClr>
                  </a:outerShdw>
                </a:effectLst>
              </a:rPr>
              <a:t>saling</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menghormati</a:t>
            </a:r>
            <a:r>
              <a:rPr lang="en-US" b="1" dirty="0">
                <a:effectLst>
                  <a:outerShdw blurRad="38100" dist="38100" dir="2700000" algn="tl">
                    <a:srgbClr val="000000">
                      <a:alpha val="43137"/>
                    </a:srgbClr>
                  </a:outerShdw>
                </a:effectLst>
              </a:rPr>
              <a:t> dan </a:t>
            </a:r>
            <a:r>
              <a:rPr lang="en-US" b="1" dirty="0" err="1">
                <a:effectLst>
                  <a:outerShdw blurRad="38100" dist="38100" dir="2700000" algn="tl">
                    <a:srgbClr val="000000">
                      <a:alpha val="43137"/>
                    </a:srgbClr>
                  </a:outerShdw>
                </a:effectLst>
              </a:rPr>
              <a:t>menjaga</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hak</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asasi</a:t>
            </a:r>
            <a:r>
              <a:rPr lang="en-US" b="1" dirty="0">
                <a:effectLst>
                  <a:outerShdw blurRad="38100" dist="38100" dir="2700000" algn="tl">
                    <a:srgbClr val="000000">
                      <a:alpha val="43137"/>
                    </a:srgbClr>
                  </a:outerShdw>
                </a:effectLst>
              </a:rPr>
              <a:t> masing-masing, </a:t>
            </a:r>
            <a:r>
              <a:rPr lang="en-US" b="1" dirty="0" err="1">
                <a:effectLst>
                  <a:outerShdw blurRad="38100" dist="38100" dir="2700000" algn="tl">
                    <a:srgbClr val="000000">
                      <a:alpha val="43137"/>
                    </a:srgbClr>
                  </a:outerShdw>
                </a:effectLst>
              </a:rPr>
              <a:t>terutama</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dalam</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pelaksanaan</a:t>
            </a:r>
            <a:r>
              <a:rPr lang="en-US" b="1" dirty="0">
                <a:effectLst>
                  <a:outerShdw blurRad="38100" dist="38100" dir="2700000" algn="tl">
                    <a:srgbClr val="000000">
                      <a:alpha val="43137"/>
                    </a:srgbClr>
                  </a:outerShdw>
                </a:effectLst>
              </a:rPr>
              <a:t> ibadah</a:t>
            </a:r>
            <a:endParaRPr lang="en-US" b="1" dirty="0">
              <a:effectLst>
                <a:outerShdw blurRad="38100" dist="38100" dir="2700000" algn="tl">
                  <a:srgbClr val="000000">
                    <a:alpha val="43137"/>
                  </a:srgbClr>
                </a:outerShdw>
              </a:effectLst>
            </a:endParaRPr>
          </a:p>
          <a:p>
            <a:endParaRPr lang="en-US" dirty="0"/>
          </a:p>
          <a:p>
            <a:endParaRPr lang="en-US" dirty="0"/>
          </a:p>
          <a:p>
            <a:endParaRPr lang="en-US" dirty="0"/>
          </a:p>
          <a:p>
            <a:endParaRPr lang="en-US" dirty="0"/>
          </a:p>
          <a:p>
            <a:pPr marL="0" marR="0" algn="just" rtl="1">
              <a:spcBef>
                <a:spcPts val="0"/>
              </a:spcBef>
              <a:spcAft>
                <a:spcPts val="0"/>
              </a:spcAft>
            </a:pPr>
            <a:r>
              <a:rPr lang="ar-SA" sz="2400" dirty="0">
                <a:effectLst/>
                <a:latin typeface="Calibri" panose="020F0502020204030204" pitchFamily="34" charset="0"/>
                <a:ea typeface="Calibri" panose="020F0502020204030204" pitchFamily="34" charset="0"/>
                <a:cs typeface="KFGQPC Uthmanic Script HAFS" panose="02000000000000000000" pitchFamily="2" charset="-78"/>
              </a:rPr>
              <a:t>ٱلۡحَقُّ مِن رَّبِّكَ فَلَا تَكُن مِّنَ ٱلۡمُمۡتَرِينَ فَمَنۡ حَآجَّكَ فِيهِ مِنۢ بَعۡدِ مَا جَآءَكَ مِنَ ٱلۡعِلۡمِ فَقُلۡ تَعَالَوۡاْ نَدۡعُ أَبۡنَآءَنَا وَأَبۡنَآءَكُمۡ وَنِسَآءَنَا وَنِسَآءَكُمۡ وَأَنفُسَنَا وَأَنفُسَكُمۡ ثُمَّ نَبۡتَهِلۡ فَنَجۡعَل لَّعۡنَتَ ٱللَّهِ عَلَى ٱلۡكَٰذِبِينَ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100"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Apa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telah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Kami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ceritakan</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itu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itulah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benar</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datang</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dari</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Tuhanmu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karena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itu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janganlah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termasuk</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orang-orang yang ragu-ragu.</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Siapa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membantahmu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tentang</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kisah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Isa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sesudah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datang</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ilmu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meyakinkan</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maka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katakanlah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kepadanya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Marilah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kita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memanggil</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anak-anak</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kami dan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anak-anak</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isteri-isteri</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kami dan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isteri-isteri</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diri</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kami dan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diri</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kemudian</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marilah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kita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bermubahalah</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Allah dan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kita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minta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supaya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laknat</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Allah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ditimpakan</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orang-orang yang </a:t>
            </a:r>
            <a:r>
              <a:rPr lang="en-US" sz="1800" b="1" i="1" dirty="0" err="1">
                <a:effectLst/>
                <a:latin typeface="Arial" panose="020B0604020202020204" pitchFamily="34" charset="0"/>
                <a:ea typeface="Calibri" panose="020F0502020204030204" pitchFamily="34" charset="0"/>
                <a:cs typeface="Times New Roman" panose="02020603050405020304" pitchFamily="18" charset="0"/>
              </a:rPr>
              <a:t>dusta</a:t>
            </a:r>
            <a:r>
              <a:rPr lang="en-US" sz="1800" b="1" i="1" dirty="0">
                <a:effectLst/>
                <a:latin typeface="Arial" panose="020B0604020202020204" pitchFamily="34" charset="0"/>
                <a:ea typeface="Calibri" panose="020F0502020204030204" pitchFamily="34" charset="0"/>
                <a:cs typeface="Times New Roman" panose="02020603050405020304" pitchFamily="18" charset="0"/>
              </a:rPr>
              <a:t> (Q.S. Al ‘Imran (3) ; (60-61)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0481" y="139485"/>
            <a:ext cx="11251770" cy="6894195"/>
          </a:xfrm>
          <a:prstGeom prst="rect">
            <a:avLst/>
          </a:prstGeom>
          <a:noFill/>
        </p:spPr>
        <p:txBody>
          <a:bodyPr wrap="square">
            <a:spAutoFit/>
          </a:bodyPr>
          <a:lstStyle/>
          <a:p>
            <a:pPr algn="just"/>
            <a:r>
              <a:rPr lang="en-US" sz="4000" b="1" dirty="0">
                <a:solidFill>
                  <a:srgbClr val="FF0000"/>
                </a:solidFill>
                <a:effectLst>
                  <a:outerShdw blurRad="38100" dist="38100" dir="2700000" algn="tl">
                    <a:srgbClr val="000000">
                      <a:alpha val="43137"/>
                    </a:srgbClr>
                  </a:outerShdw>
                </a:effectLst>
              </a:rPr>
              <a:t>Jika </a:t>
            </a:r>
            <a:r>
              <a:rPr lang="en-US" sz="4000" b="1" dirty="0" err="1">
                <a:solidFill>
                  <a:srgbClr val="FF0000"/>
                </a:solidFill>
                <a:effectLst>
                  <a:outerShdw blurRad="38100" dist="38100" dir="2700000" algn="tl">
                    <a:srgbClr val="000000">
                      <a:alpha val="43137"/>
                    </a:srgbClr>
                  </a:outerShdw>
                </a:effectLst>
              </a:rPr>
              <a:t>dalam</a:t>
            </a:r>
            <a:r>
              <a:rPr lang="en-US" sz="4000" b="1" dirty="0">
                <a:solidFill>
                  <a:srgbClr val="FF0000"/>
                </a:solidFill>
                <a:effectLst>
                  <a:outerShdw blurRad="38100" dist="38100" dir="2700000" algn="tl">
                    <a:srgbClr val="000000">
                      <a:alpha val="43137"/>
                    </a:srgbClr>
                  </a:outerShdw>
                </a:effectLst>
              </a:rPr>
              <a:t> dialog </a:t>
            </a:r>
            <a:r>
              <a:rPr lang="en-US" sz="2800" dirty="0" err="1"/>
              <a:t>itu</a:t>
            </a:r>
            <a:r>
              <a:rPr lang="en-US" sz="2800" dirty="0"/>
              <a:t> </a:t>
            </a:r>
            <a:r>
              <a:rPr lang="en-US" sz="2800" dirty="0" err="1"/>
              <a:t>terjadi</a:t>
            </a:r>
            <a:r>
              <a:rPr lang="en-US" sz="2800" dirty="0"/>
              <a:t> </a:t>
            </a:r>
            <a:r>
              <a:rPr lang="en-US" sz="2800" dirty="0" err="1"/>
              <a:t>perdebatan</a:t>
            </a:r>
            <a:r>
              <a:rPr lang="en-US" sz="2800" dirty="0"/>
              <a:t> </a:t>
            </a:r>
            <a:r>
              <a:rPr lang="en-US" sz="2800" dirty="0" err="1"/>
              <a:t>alot</a:t>
            </a:r>
            <a:r>
              <a:rPr lang="en-US" sz="2800" dirty="0"/>
              <a:t>, </a:t>
            </a:r>
            <a:r>
              <a:rPr lang="en-US" sz="2800" dirty="0" err="1"/>
              <a:t>maka</a:t>
            </a:r>
            <a:r>
              <a:rPr lang="en-US" sz="2800" dirty="0"/>
              <a:t> </a:t>
            </a:r>
            <a:r>
              <a:rPr lang="en-US" sz="2800" dirty="0" err="1"/>
              <a:t>pertukaran</a:t>
            </a:r>
            <a:r>
              <a:rPr lang="en-US" sz="2800" dirty="0"/>
              <a:t> </a:t>
            </a:r>
            <a:r>
              <a:rPr lang="en-US" sz="2800" dirty="0" err="1"/>
              <a:t>pikiran</a:t>
            </a:r>
            <a:r>
              <a:rPr lang="en-US" sz="2800" dirty="0"/>
              <a:t> </a:t>
            </a:r>
            <a:r>
              <a:rPr lang="en-US" sz="2800" dirty="0" err="1"/>
              <a:t>harus</a:t>
            </a:r>
            <a:r>
              <a:rPr lang="en-US" sz="2800" dirty="0"/>
              <a:t> </a:t>
            </a:r>
            <a:r>
              <a:rPr lang="en-US" sz="2800" dirty="0" err="1"/>
              <a:t>didasarkan</a:t>
            </a:r>
            <a:r>
              <a:rPr lang="en-US" sz="2800" dirty="0"/>
              <a:t> pada </a:t>
            </a:r>
            <a:r>
              <a:rPr lang="en-US" sz="2800" dirty="0" err="1"/>
              <a:t>argumentasi</a:t>
            </a:r>
            <a:r>
              <a:rPr lang="en-US" sz="2800" dirty="0"/>
              <a:t> dan </a:t>
            </a:r>
            <a:r>
              <a:rPr lang="en-US" sz="2800" dirty="0" err="1"/>
              <a:t>bukti</a:t>
            </a:r>
            <a:r>
              <a:rPr lang="en-US" sz="2800" dirty="0"/>
              <a:t>, </a:t>
            </a:r>
            <a:r>
              <a:rPr lang="en-US" sz="2800" dirty="0" err="1"/>
              <a:t>yakni</a:t>
            </a:r>
            <a:r>
              <a:rPr lang="en-US" sz="2800" dirty="0"/>
              <a:t> </a:t>
            </a:r>
            <a:r>
              <a:rPr lang="en-US" sz="2800" dirty="0" err="1"/>
              <a:t>fakta</a:t>
            </a:r>
            <a:r>
              <a:rPr lang="en-US" sz="2800" dirty="0"/>
              <a:t>, </a:t>
            </a:r>
            <a:r>
              <a:rPr lang="en-US" sz="2800" dirty="0" err="1"/>
              <a:t>informasi</a:t>
            </a:r>
            <a:r>
              <a:rPr lang="en-US" sz="2800" dirty="0"/>
              <a:t> dan data yang </a:t>
            </a:r>
            <a:r>
              <a:rPr lang="en-US" sz="2800" dirty="0" err="1"/>
              <a:t>sudah</a:t>
            </a:r>
            <a:r>
              <a:rPr lang="en-US" sz="2800" dirty="0"/>
              <a:t> </a:t>
            </a:r>
            <a:r>
              <a:rPr lang="en-US" sz="2800" dirty="0" err="1"/>
              <a:t>divalidasi</a:t>
            </a:r>
            <a:r>
              <a:rPr lang="en-US" sz="2800" dirty="0"/>
              <a:t> </a:t>
            </a:r>
            <a:r>
              <a:rPr lang="en-US" sz="2800" dirty="0" err="1"/>
              <a:t>kebenarannya</a:t>
            </a:r>
            <a:r>
              <a:rPr lang="en-US" sz="2800" dirty="0"/>
              <a:t> </a:t>
            </a:r>
            <a:r>
              <a:rPr lang="en-US" sz="2800" dirty="0" err="1"/>
              <a:t>secara</a:t>
            </a:r>
            <a:r>
              <a:rPr lang="en-US" sz="2800" dirty="0"/>
              <a:t> </a:t>
            </a:r>
            <a:r>
              <a:rPr lang="en-US" sz="2800" dirty="0" err="1"/>
              <a:t>objektif</a:t>
            </a:r>
            <a:r>
              <a:rPr lang="en-US" sz="2800" dirty="0"/>
              <a:t>. </a:t>
            </a:r>
            <a:r>
              <a:rPr lang="en-US" sz="2800" dirty="0" err="1"/>
              <a:t>Bukan</a:t>
            </a:r>
            <a:r>
              <a:rPr lang="en-US" sz="2800" dirty="0"/>
              <a:t> </a:t>
            </a:r>
            <a:r>
              <a:rPr lang="en-US" sz="2800" dirty="0" err="1"/>
              <a:t>didasarkan</a:t>
            </a:r>
            <a:r>
              <a:rPr lang="en-US" sz="2800" dirty="0"/>
              <a:t> pada rumor, </a:t>
            </a:r>
            <a:r>
              <a:rPr lang="en-US" sz="2800" dirty="0" err="1"/>
              <a:t>kecurigaan</a:t>
            </a:r>
            <a:r>
              <a:rPr lang="en-US" sz="2800" dirty="0"/>
              <a:t>, </a:t>
            </a:r>
            <a:r>
              <a:rPr lang="en-US" sz="2800" dirty="0" err="1"/>
              <a:t>atau</a:t>
            </a:r>
            <a:r>
              <a:rPr lang="en-US" sz="2800" dirty="0"/>
              <a:t> </a:t>
            </a:r>
            <a:r>
              <a:rPr lang="en-US" sz="2800" dirty="0" err="1"/>
              <a:t>isu</a:t>
            </a:r>
            <a:r>
              <a:rPr lang="en-US" sz="2800" dirty="0"/>
              <a:t> yang pada </a:t>
            </a:r>
            <a:r>
              <a:rPr lang="en-US" sz="2800" dirty="0" err="1"/>
              <a:t>akhirnya</a:t>
            </a:r>
            <a:r>
              <a:rPr lang="en-US" sz="2800" dirty="0"/>
              <a:t> </a:t>
            </a:r>
            <a:r>
              <a:rPr lang="en-US" sz="2800" dirty="0" err="1"/>
              <a:t>mengarah</a:t>
            </a:r>
            <a:r>
              <a:rPr lang="en-US" sz="2800" dirty="0"/>
              <a:t> pada fitnah. Islam </a:t>
            </a:r>
            <a:r>
              <a:rPr lang="en-US" sz="2800" dirty="0" err="1"/>
              <a:t>mengajarkan</a:t>
            </a:r>
            <a:r>
              <a:rPr lang="en-US" sz="2800" dirty="0"/>
              <a:t> </a:t>
            </a:r>
            <a:r>
              <a:rPr lang="en-US" sz="2800" dirty="0" err="1"/>
              <a:t>bahwa</a:t>
            </a:r>
            <a:r>
              <a:rPr lang="en-US" sz="2800" dirty="0"/>
              <a:t> fitnah </a:t>
            </a:r>
            <a:r>
              <a:rPr lang="en-US" sz="2800" dirty="0" err="1"/>
              <a:t>lebih</a:t>
            </a:r>
            <a:r>
              <a:rPr lang="en-US" sz="2800" dirty="0"/>
              <a:t> </a:t>
            </a:r>
            <a:r>
              <a:rPr lang="en-US" sz="2800" dirty="0" err="1"/>
              <a:t>kejam</a:t>
            </a:r>
            <a:r>
              <a:rPr lang="en-US" sz="2800" dirty="0"/>
              <a:t> </a:t>
            </a:r>
            <a:r>
              <a:rPr lang="en-US" sz="2800" dirty="0" err="1"/>
              <a:t>dari</a:t>
            </a:r>
            <a:r>
              <a:rPr lang="en-US" sz="2800" dirty="0"/>
              <a:t> </a:t>
            </a:r>
            <a:r>
              <a:rPr lang="en-US" sz="2800" dirty="0" err="1"/>
              <a:t>pembunuhan</a:t>
            </a:r>
            <a:r>
              <a:rPr lang="en-US" sz="2800" dirty="0"/>
              <a:t> (</a:t>
            </a:r>
            <a:r>
              <a:rPr lang="en-US" sz="2800" dirty="0" err="1"/>
              <a:t>perang</a:t>
            </a:r>
            <a:r>
              <a:rPr lang="en-US" sz="2800" dirty="0"/>
              <a:t>).</a:t>
            </a:r>
            <a:endParaRPr lang="en-US" sz="2800" dirty="0"/>
          </a:p>
          <a:p>
            <a:endParaRPr lang="en-US" sz="2800" dirty="0"/>
          </a:p>
          <a:p>
            <a:pPr algn="just"/>
            <a:r>
              <a:rPr lang="en-US" sz="4000" b="1" dirty="0" err="1">
                <a:solidFill>
                  <a:srgbClr val="FF0000"/>
                </a:solidFill>
                <a:effectLst>
                  <a:outerShdw blurRad="38100" dist="38100" dir="2700000" algn="tl">
                    <a:srgbClr val="000000">
                      <a:alpha val="43137"/>
                    </a:srgbClr>
                  </a:outerShdw>
                </a:effectLst>
              </a:rPr>
              <a:t>Tidak</a:t>
            </a:r>
            <a:r>
              <a:rPr lang="en-US" sz="4000" b="1" dirty="0">
                <a:solidFill>
                  <a:srgbClr val="FF0000"/>
                </a:solidFill>
                <a:effectLst>
                  <a:outerShdw blurRad="38100" dist="38100" dir="2700000" algn="tl">
                    <a:srgbClr val="000000">
                      <a:alpha val="43137"/>
                    </a:srgbClr>
                  </a:outerShdw>
                </a:effectLst>
              </a:rPr>
              <a:t> </a:t>
            </a:r>
            <a:r>
              <a:rPr lang="en-US" sz="4000" b="1" dirty="0" err="1">
                <a:solidFill>
                  <a:srgbClr val="FF0000"/>
                </a:solidFill>
                <a:effectLst>
                  <a:outerShdw blurRad="38100" dist="38100" dir="2700000" algn="tl">
                    <a:srgbClr val="000000">
                      <a:alpha val="43137"/>
                    </a:srgbClr>
                  </a:outerShdw>
                </a:effectLst>
              </a:rPr>
              <a:t>semua</a:t>
            </a:r>
            <a:r>
              <a:rPr lang="en-US" sz="4000" b="1" dirty="0">
                <a:solidFill>
                  <a:srgbClr val="FF0000"/>
                </a:solidFill>
                <a:effectLst>
                  <a:outerShdw blurRad="38100" dist="38100" dir="2700000" algn="tl">
                    <a:srgbClr val="000000">
                      <a:alpha val="43137"/>
                    </a:srgbClr>
                  </a:outerShdw>
                </a:effectLst>
              </a:rPr>
              <a:t> </a:t>
            </a:r>
            <a:r>
              <a:rPr lang="en-US" sz="4000" b="1" dirty="0" err="1">
                <a:solidFill>
                  <a:srgbClr val="FF0000"/>
                </a:solidFill>
                <a:effectLst>
                  <a:outerShdw blurRad="38100" dist="38100" dir="2700000" algn="tl">
                    <a:srgbClr val="000000">
                      <a:alpha val="43137"/>
                    </a:srgbClr>
                  </a:outerShdw>
                </a:effectLst>
              </a:rPr>
              <a:t>hal</a:t>
            </a:r>
            <a:r>
              <a:rPr lang="en-US" sz="4000" b="1" dirty="0">
                <a:solidFill>
                  <a:srgbClr val="FF0000"/>
                </a:solidFill>
                <a:effectLst>
                  <a:outerShdw blurRad="38100" dist="38100" dir="2700000" algn="tl">
                    <a:srgbClr val="000000">
                      <a:alpha val="43137"/>
                    </a:srgbClr>
                  </a:outerShdw>
                </a:effectLst>
              </a:rPr>
              <a:t> </a:t>
            </a:r>
            <a:r>
              <a:rPr lang="en-US" sz="4000" b="1" dirty="0" err="1">
                <a:solidFill>
                  <a:srgbClr val="FF0000"/>
                </a:solidFill>
                <a:effectLst>
                  <a:outerShdw blurRad="38100" dist="38100" dir="2700000" algn="tl">
                    <a:srgbClr val="000000">
                      <a:alpha val="43137"/>
                    </a:srgbClr>
                  </a:outerShdw>
                </a:effectLst>
              </a:rPr>
              <a:t>bisa</a:t>
            </a:r>
            <a:r>
              <a:rPr lang="en-US" sz="4000" b="1" dirty="0">
                <a:solidFill>
                  <a:srgbClr val="FF0000"/>
                </a:solidFill>
                <a:effectLst>
                  <a:outerShdw blurRad="38100" dist="38100" dir="2700000" algn="tl">
                    <a:srgbClr val="000000">
                      <a:alpha val="43137"/>
                    </a:srgbClr>
                  </a:outerShdw>
                </a:effectLst>
              </a:rPr>
              <a:t> </a:t>
            </a:r>
            <a:r>
              <a:rPr lang="en-US" sz="4000" b="1" dirty="0" err="1">
                <a:solidFill>
                  <a:srgbClr val="FF0000"/>
                </a:solidFill>
                <a:effectLst>
                  <a:outerShdw blurRad="38100" dist="38100" dir="2700000" algn="tl">
                    <a:srgbClr val="000000">
                      <a:alpha val="43137"/>
                    </a:srgbClr>
                  </a:outerShdw>
                </a:effectLst>
              </a:rPr>
              <a:t>dirundingkan</a:t>
            </a:r>
            <a:r>
              <a:rPr lang="en-US" sz="2800" dirty="0"/>
              <a:t>! </a:t>
            </a:r>
            <a:r>
              <a:rPr lang="en-US" sz="2800" dirty="0" err="1"/>
              <a:t>Terutama</a:t>
            </a:r>
            <a:r>
              <a:rPr lang="en-US" sz="2800" dirty="0"/>
              <a:t> </a:t>
            </a:r>
            <a:r>
              <a:rPr lang="en-US" sz="2800" dirty="0" err="1"/>
              <a:t>menyangkut</a:t>
            </a:r>
            <a:r>
              <a:rPr lang="en-US" sz="2800" dirty="0"/>
              <a:t> </a:t>
            </a:r>
            <a:r>
              <a:rPr lang="en-US" sz="2800" dirty="0" err="1"/>
              <a:t>masalah</a:t>
            </a:r>
            <a:r>
              <a:rPr lang="en-US" sz="2800" dirty="0"/>
              <a:t> </a:t>
            </a:r>
            <a:r>
              <a:rPr lang="en-US" sz="2800" dirty="0" err="1"/>
              <a:t>keyakinan</a:t>
            </a:r>
            <a:r>
              <a:rPr lang="en-US" sz="2800" dirty="0"/>
              <a:t>, </a:t>
            </a:r>
            <a:r>
              <a:rPr lang="en-US" sz="2800" dirty="0" err="1"/>
              <a:t>kepercayaan</a:t>
            </a:r>
            <a:r>
              <a:rPr lang="en-US" sz="2800" dirty="0"/>
              <a:t> dan agama. </a:t>
            </a:r>
            <a:r>
              <a:rPr lang="en-US" sz="2800" dirty="0" err="1"/>
              <a:t>Dalam</a:t>
            </a:r>
            <a:r>
              <a:rPr lang="en-US" sz="2800" dirty="0"/>
              <a:t> </a:t>
            </a:r>
            <a:r>
              <a:rPr lang="en-US" sz="2800" dirty="0" err="1"/>
              <a:t>soal</a:t>
            </a:r>
            <a:r>
              <a:rPr lang="en-US" sz="2800" dirty="0"/>
              <a:t> </a:t>
            </a:r>
            <a:r>
              <a:rPr lang="en-US" sz="2800" dirty="0" err="1"/>
              <a:t>keyakinan</a:t>
            </a:r>
            <a:r>
              <a:rPr lang="en-US" sz="2800" dirty="0"/>
              <a:t> agama </a:t>
            </a:r>
            <a:r>
              <a:rPr lang="en-US" sz="2800" dirty="0" err="1"/>
              <a:t>ini</a:t>
            </a:r>
            <a:r>
              <a:rPr lang="en-US" sz="2800" dirty="0"/>
              <a:t>, Islam  </a:t>
            </a:r>
            <a:r>
              <a:rPr lang="en-US" sz="2800" dirty="0" err="1"/>
              <a:t>menekankan</a:t>
            </a:r>
            <a:r>
              <a:rPr lang="en-US" sz="2800" dirty="0"/>
              <a:t> pada </a:t>
            </a:r>
            <a:r>
              <a:rPr lang="en-US" sz="2800" dirty="0" err="1"/>
              <a:t>toleransi</a:t>
            </a:r>
            <a:r>
              <a:rPr lang="en-US" sz="2800" dirty="0"/>
              <a:t>, </a:t>
            </a:r>
            <a:r>
              <a:rPr lang="en-US" sz="2800" dirty="0" err="1"/>
              <a:t>yakni</a:t>
            </a:r>
            <a:r>
              <a:rPr lang="en-US" sz="2800" dirty="0"/>
              <a:t> </a:t>
            </a:r>
            <a:r>
              <a:rPr lang="en-US" sz="2800" dirty="0" err="1"/>
              <a:t>saling</a:t>
            </a:r>
            <a:r>
              <a:rPr lang="en-US" sz="2800" dirty="0"/>
              <a:t> </a:t>
            </a:r>
            <a:r>
              <a:rPr lang="en-US" sz="2800" dirty="0" err="1"/>
              <a:t>menghormati</a:t>
            </a:r>
            <a:r>
              <a:rPr lang="en-US" sz="2800" dirty="0"/>
              <a:t> </a:t>
            </a:r>
            <a:r>
              <a:rPr lang="en-US" sz="2800" dirty="0" err="1"/>
              <a:t>perbedaan</a:t>
            </a:r>
            <a:r>
              <a:rPr lang="en-US" sz="2800" dirty="0"/>
              <a:t> dan </a:t>
            </a:r>
            <a:r>
              <a:rPr lang="en-US" sz="2800" dirty="0" err="1"/>
              <a:t>memberi</a:t>
            </a:r>
            <a:r>
              <a:rPr lang="en-US" sz="2800" dirty="0"/>
              <a:t> </a:t>
            </a:r>
            <a:r>
              <a:rPr lang="en-US" sz="2800" dirty="0" err="1"/>
              <a:t>kebebasan</a:t>
            </a:r>
            <a:r>
              <a:rPr lang="en-US" sz="2800" dirty="0"/>
              <a:t> </a:t>
            </a:r>
            <a:r>
              <a:rPr lang="en-US" sz="2800" dirty="0" err="1"/>
              <a:t>kepada</a:t>
            </a:r>
            <a:r>
              <a:rPr lang="en-US" sz="2800" dirty="0"/>
              <a:t> masing-masing </a:t>
            </a:r>
            <a:r>
              <a:rPr lang="en-US" sz="2800" dirty="0" err="1"/>
              <a:t>individu</a:t>
            </a:r>
            <a:r>
              <a:rPr lang="en-US" sz="2800" dirty="0"/>
              <a:t> </a:t>
            </a:r>
            <a:r>
              <a:rPr lang="en-US" sz="2800" dirty="0" err="1"/>
              <a:t>untuk</a:t>
            </a:r>
            <a:r>
              <a:rPr lang="en-US" sz="2800" dirty="0"/>
              <a:t> </a:t>
            </a:r>
            <a:r>
              <a:rPr lang="en-US" sz="2800" dirty="0" err="1"/>
              <a:t>beribadah</a:t>
            </a:r>
            <a:r>
              <a:rPr lang="en-US" sz="2800" dirty="0"/>
              <a:t> </a:t>
            </a:r>
            <a:r>
              <a:rPr lang="en-US" sz="2800" dirty="0" err="1"/>
              <a:t>sesuai</a:t>
            </a:r>
            <a:r>
              <a:rPr lang="en-US" sz="2800" dirty="0"/>
              <a:t> agama dan </a:t>
            </a:r>
            <a:r>
              <a:rPr lang="en-US" sz="2800" dirty="0" err="1"/>
              <a:t>kepercayaannya</a:t>
            </a:r>
            <a:r>
              <a:rPr lang="en-US" sz="2800" dirty="0"/>
              <a:t>. </a:t>
            </a:r>
            <a:endParaRPr lang="en-US" sz="2800" dirty="0"/>
          </a:p>
          <a:p>
            <a:endParaRPr lang="en-US" dirty="0"/>
          </a:p>
          <a:p>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0541" y="1116106"/>
            <a:ext cx="7584141" cy="914400"/>
          </a:xfrm>
          <a:prstGeom prst="rect">
            <a:avLst/>
          </a:prstGeom>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err="1">
                <a:solidFill>
                  <a:schemeClr val="tx1"/>
                </a:solidFill>
                <a:effectLst>
                  <a:outerShdw blurRad="38100" dist="38100" dir="2700000" algn="tl">
                    <a:srgbClr val="000000">
                      <a:alpha val="43137"/>
                    </a:srgbClr>
                  </a:outerShdw>
                </a:effectLst>
              </a:rPr>
              <a:t>Pembukaan</a:t>
            </a:r>
            <a:r>
              <a:rPr lang="en-US" sz="4400" b="1" dirty="0">
                <a:solidFill>
                  <a:schemeClr val="tx1"/>
                </a:solidFill>
                <a:effectLst>
                  <a:outerShdw blurRad="38100" dist="38100" dir="2700000" algn="tl">
                    <a:srgbClr val="000000">
                      <a:alpha val="43137"/>
                    </a:srgbClr>
                  </a:outerShdw>
                </a:effectLst>
              </a:rPr>
              <a:t> UUD 1945</a:t>
            </a:r>
            <a:endParaRPr lang="en-US" sz="4400" b="1" dirty="0">
              <a:solidFill>
                <a:schemeClr val="tx1"/>
              </a:solidFill>
              <a:effectLst>
                <a:outerShdw blurRad="38100" dist="38100" dir="2700000" algn="tl">
                  <a:srgbClr val="000000">
                    <a:alpha val="43137"/>
                  </a:srgbClr>
                </a:outerShdw>
              </a:effectLst>
            </a:endParaRPr>
          </a:p>
        </p:txBody>
      </p:sp>
      <p:sp>
        <p:nvSpPr>
          <p:cNvPr id="4" name="TextBox 3"/>
          <p:cNvSpPr txBox="1"/>
          <p:nvPr/>
        </p:nvSpPr>
        <p:spPr>
          <a:xfrm>
            <a:off x="591671" y="2232212"/>
            <a:ext cx="10824882" cy="3586110"/>
          </a:xfrm>
          <a:prstGeom prst="rect">
            <a:avLst/>
          </a:prstGeom>
          <a:noFill/>
        </p:spPr>
        <p:txBody>
          <a:bodyPr wrap="square">
            <a:spAutoFit/>
          </a:bodyPr>
          <a:lstStyle/>
          <a:p>
            <a:pPr marL="0" marR="0" algn="just">
              <a:lnSpc>
                <a:spcPct val="115000"/>
              </a:lnSpc>
              <a:spcBef>
                <a:spcPts val="600"/>
              </a:spcBef>
              <a:spcAft>
                <a:spcPts val="0"/>
              </a:spcAft>
            </a:pPr>
            <a:r>
              <a:rPr lang="id-ID" sz="4000" i="1" dirty="0">
                <a:effectLst/>
                <a:latin typeface="Gadugi" panose="020B0502040204020203" pitchFamily="34" charset="0"/>
                <a:ea typeface="Calibri" panose="020F0502020204030204" pitchFamily="34" charset="0"/>
                <a:cs typeface="Gisha" panose="020B0502040204020203" pitchFamily="34" charset="-79"/>
              </a:rPr>
              <a:t>Atas berkat rahmat ALLAH Yang Maha Kuasa dan dengan didorong oleh keinginan luhur, supaya berkehidupan kebangsaan yang bebas, maka rakyat Indonesia menyatakan dengan ini kemerdekaannya.”</a:t>
            </a:r>
            <a:endParaRPr lang="en-US" sz="40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5979" y="263471"/>
            <a:ext cx="11639227" cy="6309420"/>
          </a:xfrm>
          <a:prstGeom prst="rect">
            <a:avLst/>
          </a:prstGeom>
          <a:solidFill>
            <a:srgbClr val="00B0F0"/>
          </a:solidFill>
        </p:spPr>
        <p:txBody>
          <a:bodyPr wrap="square">
            <a:spAutoFit/>
          </a:bodyPr>
          <a:lstStyle/>
          <a:p>
            <a:pPr algn="just"/>
            <a:r>
              <a:rPr lang="en-US" sz="4000" b="1" dirty="0" err="1">
                <a:solidFill>
                  <a:srgbClr val="C00000"/>
                </a:solidFill>
                <a:effectLst>
                  <a:outerShdw blurRad="38100" dist="38100" dir="2700000" algn="tl">
                    <a:srgbClr val="000000">
                      <a:alpha val="43137"/>
                    </a:srgbClr>
                  </a:outerShdw>
                </a:effectLst>
              </a:rPr>
              <a:t>Meskipun</a:t>
            </a:r>
            <a:r>
              <a:rPr lang="en-US" sz="4000" b="1" dirty="0">
                <a:solidFill>
                  <a:srgbClr val="C00000"/>
                </a:solidFill>
                <a:effectLst>
                  <a:outerShdw blurRad="38100" dist="38100" dir="2700000" algn="tl">
                    <a:srgbClr val="000000">
                      <a:alpha val="43137"/>
                    </a:srgbClr>
                  </a:outerShdw>
                </a:effectLst>
              </a:rPr>
              <a:t> Islam, Kristen, </a:t>
            </a:r>
            <a:r>
              <a:rPr lang="en-US" sz="4000" b="1" dirty="0" err="1">
                <a:solidFill>
                  <a:srgbClr val="C00000"/>
                </a:solidFill>
                <a:effectLst>
                  <a:outerShdw blurRad="38100" dist="38100" dir="2700000" algn="tl">
                    <a:srgbClr val="000000">
                      <a:alpha val="43137"/>
                    </a:srgbClr>
                  </a:outerShdw>
                </a:effectLst>
              </a:rPr>
              <a:t>Yahudi</a:t>
            </a:r>
            <a:r>
              <a:rPr lang="en-US" sz="4000" b="1" dirty="0">
                <a:solidFill>
                  <a:srgbClr val="C00000"/>
                </a:solidFill>
                <a:effectLst>
                  <a:outerShdw blurRad="38100" dist="38100" dir="2700000" algn="tl">
                    <a:srgbClr val="000000">
                      <a:alpha val="43137"/>
                    </a:srgbClr>
                  </a:outerShdw>
                </a:effectLst>
              </a:rPr>
              <a:t>, Hindu, </a:t>
            </a:r>
            <a:r>
              <a:rPr lang="en-US" sz="4000" b="1" dirty="0" err="1">
                <a:solidFill>
                  <a:srgbClr val="C00000"/>
                </a:solidFill>
                <a:effectLst>
                  <a:outerShdw blurRad="38100" dist="38100" dir="2700000" algn="tl">
                    <a:srgbClr val="000000">
                      <a:alpha val="43137"/>
                    </a:srgbClr>
                  </a:outerShdw>
                </a:effectLst>
              </a:rPr>
              <a:t>Budha</a:t>
            </a:r>
            <a:r>
              <a:rPr lang="en-US" sz="4000" b="1" dirty="0">
                <a:solidFill>
                  <a:srgbClr val="C00000"/>
                </a:solidFill>
                <a:effectLst>
                  <a:outerShdw blurRad="38100" dist="38100" dir="2700000" algn="tl">
                    <a:srgbClr val="000000">
                      <a:alpha val="43137"/>
                    </a:srgbClr>
                  </a:outerShdw>
                </a:effectLst>
              </a:rPr>
              <a:t>, </a:t>
            </a:r>
            <a:r>
              <a:rPr lang="en-US" sz="4000" b="1" dirty="0" err="1">
                <a:solidFill>
                  <a:srgbClr val="C00000"/>
                </a:solidFill>
                <a:effectLst>
                  <a:outerShdw blurRad="38100" dist="38100" dir="2700000" algn="tl">
                    <a:srgbClr val="000000">
                      <a:alpha val="43137"/>
                    </a:srgbClr>
                  </a:outerShdw>
                </a:effectLst>
              </a:rPr>
              <a:t>Konghucu</a:t>
            </a:r>
            <a:r>
              <a:rPr lang="en-US" sz="4000" b="1" dirty="0">
                <a:solidFill>
                  <a:srgbClr val="C00000"/>
                </a:solidFill>
                <a:effectLst>
                  <a:outerShdw blurRad="38100" dist="38100" dir="2700000" algn="tl">
                    <a:srgbClr val="000000">
                      <a:alpha val="43137"/>
                    </a:srgbClr>
                  </a:outerShdw>
                </a:effectLst>
              </a:rPr>
              <a:t> </a:t>
            </a:r>
            <a:r>
              <a:rPr lang="en-US" sz="3200" b="1" dirty="0"/>
              <a:t>dan </a:t>
            </a:r>
            <a:r>
              <a:rPr lang="en-US" sz="3200" b="1" dirty="0" err="1"/>
              <a:t>lainnya</a:t>
            </a:r>
            <a:r>
              <a:rPr lang="en-US" sz="3200" b="1" dirty="0"/>
              <a:t> ‘</a:t>
            </a:r>
            <a:r>
              <a:rPr lang="en-US" sz="3200" b="1" dirty="0" err="1"/>
              <a:t>berbeda</a:t>
            </a:r>
            <a:r>
              <a:rPr lang="en-US" sz="3200" b="1" dirty="0"/>
              <a:t>’ </a:t>
            </a:r>
            <a:r>
              <a:rPr lang="en-US" sz="3200" b="1" dirty="0" err="1"/>
              <a:t>dalam</a:t>
            </a:r>
            <a:r>
              <a:rPr lang="en-US" sz="3200" b="1" dirty="0"/>
              <a:t> </a:t>
            </a:r>
            <a:r>
              <a:rPr lang="en-US" sz="3200" b="1" dirty="0" err="1"/>
              <a:t>soal</a:t>
            </a:r>
            <a:r>
              <a:rPr lang="en-US" sz="3200" b="1" dirty="0"/>
              <a:t> </a:t>
            </a:r>
            <a:r>
              <a:rPr lang="en-US" sz="3200" b="1" dirty="0" err="1"/>
              <a:t>prinsip</a:t>
            </a:r>
            <a:r>
              <a:rPr lang="en-US" sz="3200" b="1" dirty="0"/>
              <a:t> </a:t>
            </a:r>
            <a:r>
              <a:rPr lang="en-US" sz="3200" b="1" dirty="0" err="1"/>
              <a:t>keyakinan</a:t>
            </a:r>
            <a:r>
              <a:rPr lang="en-US" sz="3200" b="1" dirty="0"/>
              <a:t> dan </a:t>
            </a:r>
            <a:r>
              <a:rPr lang="en-US" sz="3200" b="1" dirty="0" err="1"/>
              <a:t>kepercayaan</a:t>
            </a:r>
            <a:r>
              <a:rPr lang="en-US" sz="3200" b="1" dirty="0"/>
              <a:t>. </a:t>
            </a:r>
            <a:r>
              <a:rPr lang="en-US" sz="3200" b="1" dirty="0" err="1"/>
              <a:t>Namun</a:t>
            </a:r>
            <a:r>
              <a:rPr lang="en-US" sz="3200" b="1" dirty="0"/>
              <a:t> </a:t>
            </a:r>
            <a:r>
              <a:rPr lang="en-US" sz="3200" b="1" dirty="0" err="1"/>
              <a:t>kita</a:t>
            </a:r>
            <a:r>
              <a:rPr lang="en-US" sz="3200" b="1" dirty="0"/>
              <a:t> </a:t>
            </a:r>
            <a:r>
              <a:rPr lang="en-US" sz="3200" b="1" dirty="0" err="1"/>
              <a:t>umat</a:t>
            </a:r>
            <a:r>
              <a:rPr lang="en-US" sz="3200" b="1" dirty="0"/>
              <a:t> Islam </a:t>
            </a:r>
            <a:r>
              <a:rPr lang="en-US" sz="3200" b="1" dirty="0" err="1"/>
              <a:t>dapat</a:t>
            </a:r>
            <a:r>
              <a:rPr lang="en-US" sz="3200" b="1" dirty="0"/>
              <a:t> </a:t>
            </a:r>
            <a:r>
              <a:rPr lang="en-US" sz="3200" b="1" dirty="0" err="1"/>
              <a:t>melakukan</a:t>
            </a:r>
            <a:r>
              <a:rPr lang="en-US" sz="3200" b="1" dirty="0"/>
              <a:t> </a:t>
            </a:r>
            <a:r>
              <a:rPr lang="en-US" sz="3200" b="1" dirty="0" err="1"/>
              <a:t>kerjasama</a:t>
            </a:r>
            <a:r>
              <a:rPr lang="en-US" sz="3200" b="1" dirty="0"/>
              <a:t> </a:t>
            </a:r>
            <a:r>
              <a:rPr lang="en-US" sz="3200" b="1" dirty="0" err="1"/>
              <a:t>dalam</a:t>
            </a:r>
            <a:r>
              <a:rPr lang="en-US" sz="3200" b="1" dirty="0"/>
              <a:t> </a:t>
            </a:r>
            <a:r>
              <a:rPr lang="en-US" sz="3200" b="1" dirty="0" err="1"/>
              <a:t>soal</a:t>
            </a:r>
            <a:r>
              <a:rPr lang="en-US" sz="3200" b="1" dirty="0"/>
              <a:t> </a:t>
            </a:r>
            <a:r>
              <a:rPr lang="en-US" sz="3200" b="1" dirty="0" err="1"/>
              <a:t>muamalah</a:t>
            </a:r>
            <a:r>
              <a:rPr lang="en-US" sz="3200" b="1" dirty="0"/>
              <a:t>, </a:t>
            </a:r>
            <a:r>
              <a:rPr lang="en-US" sz="3200" b="1" dirty="0" err="1"/>
              <a:t>melakukan</a:t>
            </a:r>
            <a:r>
              <a:rPr lang="en-US" sz="3200" b="1" dirty="0"/>
              <a:t> </a:t>
            </a:r>
            <a:r>
              <a:rPr lang="en-US" sz="3200" b="1" dirty="0" err="1"/>
              <a:t>transaksi</a:t>
            </a:r>
            <a:r>
              <a:rPr lang="en-US" sz="3200" b="1" dirty="0"/>
              <a:t> </a:t>
            </a:r>
            <a:r>
              <a:rPr lang="en-US" sz="3200" b="1" dirty="0" err="1"/>
              <a:t>bisnis</a:t>
            </a:r>
            <a:r>
              <a:rPr lang="en-US" sz="3200" b="1" dirty="0"/>
              <a:t> dan </a:t>
            </a:r>
            <a:r>
              <a:rPr lang="en-US" sz="3200" b="1" dirty="0" err="1"/>
              <a:t>kontrak</a:t>
            </a:r>
            <a:r>
              <a:rPr lang="en-US" sz="3200" b="1" dirty="0"/>
              <a:t> </a:t>
            </a:r>
            <a:r>
              <a:rPr lang="en-US" sz="3200" b="1" dirty="0" err="1"/>
              <a:t>sosial</a:t>
            </a:r>
            <a:r>
              <a:rPr lang="en-US" sz="3200" b="1" dirty="0"/>
              <a:t> </a:t>
            </a:r>
            <a:r>
              <a:rPr lang="en-US" sz="3200" b="1" dirty="0" err="1"/>
              <a:t>bersama</a:t>
            </a:r>
            <a:r>
              <a:rPr lang="en-US" sz="3200" b="1" dirty="0"/>
              <a:t> orang Kristen, Hindu, </a:t>
            </a:r>
            <a:r>
              <a:rPr lang="en-US" sz="3200" b="1" dirty="0" err="1"/>
              <a:t>Budha</a:t>
            </a:r>
            <a:r>
              <a:rPr lang="en-US" sz="3200" b="1" dirty="0"/>
              <a:t>, </a:t>
            </a:r>
            <a:r>
              <a:rPr lang="en-US" sz="3200" b="1" dirty="0" err="1"/>
              <a:t>Konghucu</a:t>
            </a:r>
            <a:r>
              <a:rPr lang="en-US" sz="3200" b="1" dirty="0"/>
              <a:t> dan </a:t>
            </a:r>
            <a:r>
              <a:rPr lang="en-US" sz="3200" b="1" dirty="0" err="1"/>
              <a:t>seterusnya</a:t>
            </a:r>
            <a:r>
              <a:rPr lang="en-US" sz="3200" b="1" dirty="0"/>
              <a:t>.</a:t>
            </a:r>
            <a:endParaRPr lang="en-US" sz="3200" b="1" dirty="0"/>
          </a:p>
          <a:p>
            <a:endParaRPr lang="en-US" sz="2800" b="1" dirty="0"/>
          </a:p>
          <a:p>
            <a:pPr algn="just"/>
            <a:r>
              <a:rPr lang="en-US" sz="4000" b="1" dirty="0">
                <a:solidFill>
                  <a:srgbClr val="FF0000"/>
                </a:solidFill>
                <a:effectLst>
                  <a:outerShdw blurRad="38100" dist="38100" dir="2700000" algn="tl">
                    <a:srgbClr val="000000">
                      <a:alpha val="43137"/>
                    </a:srgbClr>
                  </a:outerShdw>
                </a:effectLst>
              </a:rPr>
              <a:t> Kita </a:t>
            </a:r>
            <a:r>
              <a:rPr lang="en-US" sz="4000" b="1" dirty="0" err="1">
                <a:solidFill>
                  <a:srgbClr val="FF0000"/>
                </a:solidFill>
                <a:effectLst>
                  <a:outerShdw blurRad="38100" dist="38100" dir="2700000" algn="tl">
                    <a:srgbClr val="000000">
                      <a:alpha val="43137"/>
                    </a:srgbClr>
                  </a:outerShdw>
                </a:effectLst>
              </a:rPr>
              <a:t>harus</a:t>
            </a:r>
            <a:r>
              <a:rPr lang="en-US" sz="4000" b="1" dirty="0">
                <a:solidFill>
                  <a:srgbClr val="FF0000"/>
                </a:solidFill>
                <a:effectLst>
                  <a:outerShdw blurRad="38100" dist="38100" dir="2700000" algn="tl">
                    <a:srgbClr val="000000">
                      <a:alpha val="43137"/>
                    </a:srgbClr>
                  </a:outerShdw>
                </a:effectLst>
              </a:rPr>
              <a:t> </a:t>
            </a:r>
            <a:r>
              <a:rPr lang="en-US" sz="4000" b="1" dirty="0" err="1">
                <a:solidFill>
                  <a:srgbClr val="FF0000"/>
                </a:solidFill>
                <a:effectLst>
                  <a:outerShdw blurRad="38100" dist="38100" dir="2700000" algn="tl">
                    <a:srgbClr val="000000">
                      <a:alpha val="43137"/>
                    </a:srgbClr>
                  </a:outerShdw>
                </a:effectLst>
              </a:rPr>
              <a:t>menjaga</a:t>
            </a:r>
            <a:r>
              <a:rPr lang="en-US" sz="4000" b="1" dirty="0">
                <a:solidFill>
                  <a:srgbClr val="FF0000"/>
                </a:solidFill>
                <a:effectLst>
                  <a:outerShdw blurRad="38100" dist="38100" dir="2700000" algn="tl">
                    <a:srgbClr val="000000">
                      <a:alpha val="43137"/>
                    </a:srgbClr>
                  </a:outerShdw>
                </a:effectLst>
              </a:rPr>
              <a:t> </a:t>
            </a:r>
            <a:r>
              <a:rPr lang="en-US" sz="4000" b="1" dirty="0" err="1">
                <a:solidFill>
                  <a:srgbClr val="FF0000"/>
                </a:solidFill>
                <a:effectLst>
                  <a:outerShdw blurRad="38100" dist="38100" dir="2700000" algn="tl">
                    <a:srgbClr val="000000">
                      <a:alpha val="43137"/>
                    </a:srgbClr>
                  </a:outerShdw>
                </a:effectLst>
              </a:rPr>
              <a:t>persahabatan</a:t>
            </a:r>
            <a:r>
              <a:rPr lang="en-US" sz="4000" b="1" dirty="0">
                <a:solidFill>
                  <a:srgbClr val="FF0000"/>
                </a:solidFill>
                <a:effectLst>
                  <a:outerShdw blurRad="38100" dist="38100" dir="2700000" algn="tl">
                    <a:srgbClr val="000000">
                      <a:alpha val="43137"/>
                    </a:srgbClr>
                  </a:outerShdw>
                </a:effectLst>
              </a:rPr>
              <a:t> </a:t>
            </a:r>
            <a:r>
              <a:rPr lang="en-US" sz="3200" b="1" dirty="0"/>
              <a:t>dan </a:t>
            </a:r>
            <a:r>
              <a:rPr lang="en-US" sz="3200" b="1" dirty="0" err="1"/>
              <a:t>interaksi</a:t>
            </a:r>
            <a:r>
              <a:rPr lang="en-US" sz="3200" b="1" dirty="0"/>
              <a:t> </a:t>
            </a:r>
            <a:r>
              <a:rPr lang="en-US" sz="3200" b="1" dirty="0" err="1"/>
              <a:t>sosial</a:t>
            </a:r>
            <a:r>
              <a:rPr lang="en-US" sz="3200" b="1" dirty="0"/>
              <a:t> </a:t>
            </a:r>
            <a:r>
              <a:rPr lang="en-US" sz="3200" b="1" dirty="0" err="1"/>
              <a:t>dengan</a:t>
            </a:r>
            <a:r>
              <a:rPr lang="en-US" sz="3200" b="1" dirty="0"/>
              <a:t> </a:t>
            </a:r>
            <a:r>
              <a:rPr lang="en-US" sz="3200" b="1" dirty="0" err="1"/>
              <a:t>siapa</a:t>
            </a:r>
            <a:r>
              <a:rPr lang="en-US" sz="3200" b="1" dirty="0"/>
              <a:t> pun </a:t>
            </a:r>
            <a:r>
              <a:rPr lang="en-US" sz="3200" b="1" dirty="0" err="1"/>
              <a:t>secara</a:t>
            </a:r>
            <a:r>
              <a:rPr lang="en-US" sz="3200" b="1" dirty="0"/>
              <a:t> </a:t>
            </a:r>
            <a:r>
              <a:rPr lang="en-US" sz="3200" b="1" dirty="0" err="1"/>
              <a:t>adil</a:t>
            </a:r>
            <a:r>
              <a:rPr lang="en-US" sz="3200" b="1" dirty="0"/>
              <a:t> dan </a:t>
            </a:r>
            <a:r>
              <a:rPr lang="en-US" sz="3200" b="1" dirty="0" err="1"/>
              <a:t>beradab</a:t>
            </a:r>
            <a:r>
              <a:rPr lang="en-US" sz="3200" b="1" dirty="0"/>
              <a:t>. </a:t>
            </a:r>
            <a:r>
              <a:rPr lang="en-US" sz="3200" b="1" dirty="0" err="1"/>
              <a:t>Inilah</a:t>
            </a:r>
            <a:r>
              <a:rPr lang="en-US" sz="3200" b="1" dirty="0"/>
              <a:t> </a:t>
            </a:r>
            <a:r>
              <a:rPr lang="en-US" sz="3200" b="1" dirty="0" err="1"/>
              <a:t>bentuk</a:t>
            </a:r>
            <a:r>
              <a:rPr lang="en-US" sz="3200" b="1" dirty="0"/>
              <a:t> </a:t>
            </a:r>
            <a:r>
              <a:rPr lang="en-US" sz="3200" b="1" dirty="0" err="1"/>
              <a:t>kerukunan</a:t>
            </a:r>
            <a:r>
              <a:rPr lang="en-US" sz="3200" b="1" dirty="0"/>
              <a:t> </a:t>
            </a:r>
            <a:r>
              <a:rPr lang="en-US" sz="3200" b="1" dirty="0" err="1"/>
              <a:t>umat</a:t>
            </a:r>
            <a:r>
              <a:rPr lang="en-US" sz="3200" b="1" dirty="0"/>
              <a:t> </a:t>
            </a:r>
            <a:r>
              <a:rPr lang="en-US" sz="3200" b="1" dirty="0" err="1"/>
              <a:t>beragama</a:t>
            </a:r>
            <a:r>
              <a:rPr lang="en-US" sz="3200" b="1" dirty="0"/>
              <a:t> yang sahih. Islam </a:t>
            </a:r>
            <a:r>
              <a:rPr lang="en-US" sz="3200" b="1" dirty="0" err="1"/>
              <a:t>mengajarkan</a:t>
            </a:r>
            <a:r>
              <a:rPr lang="en-US" sz="3200" b="1" dirty="0"/>
              <a:t> </a:t>
            </a:r>
            <a:r>
              <a:rPr lang="en-US" sz="3200" b="1" dirty="0" err="1"/>
              <a:t>untuk</a:t>
            </a:r>
            <a:r>
              <a:rPr lang="en-US" sz="3200" b="1" dirty="0"/>
              <a:t> </a:t>
            </a:r>
            <a:r>
              <a:rPr lang="en-US" sz="3200" b="1" dirty="0" err="1"/>
              <a:t>memperlakukan</a:t>
            </a:r>
            <a:r>
              <a:rPr lang="en-US" sz="3200" b="1" dirty="0"/>
              <a:t> </a:t>
            </a:r>
            <a:r>
              <a:rPr lang="en-US" sz="3200" b="1" dirty="0" err="1"/>
              <a:t>orangtua</a:t>
            </a:r>
            <a:r>
              <a:rPr lang="en-US" sz="3200" b="1" dirty="0"/>
              <a:t>, Ayah </a:t>
            </a:r>
            <a:r>
              <a:rPr lang="en-US" sz="3200" b="1" dirty="0" err="1"/>
              <a:t>atau</a:t>
            </a:r>
            <a:r>
              <a:rPr lang="en-US" sz="3200" b="1" dirty="0"/>
              <a:t> Ibu </a:t>
            </a:r>
            <a:r>
              <a:rPr lang="en-US" sz="3200" b="1" dirty="0" err="1"/>
              <a:t>dengan</a:t>
            </a:r>
            <a:r>
              <a:rPr lang="en-US" sz="3200" b="1" dirty="0"/>
              <a:t> </a:t>
            </a:r>
            <a:r>
              <a:rPr lang="en-US" sz="3200" b="1" dirty="0" err="1"/>
              <a:t>baik</a:t>
            </a:r>
            <a:r>
              <a:rPr lang="en-US" sz="3200" b="1" dirty="0"/>
              <a:t>, </a:t>
            </a:r>
            <a:r>
              <a:rPr lang="en-US" sz="3200" b="1" dirty="0" err="1"/>
              <a:t>meskipun</a:t>
            </a:r>
            <a:r>
              <a:rPr lang="en-US" sz="3200" b="1" dirty="0"/>
              <a:t> </a:t>
            </a:r>
            <a:r>
              <a:rPr lang="en-US" sz="3200" b="1" dirty="0" err="1"/>
              <a:t>mereka</a:t>
            </a:r>
            <a:r>
              <a:rPr lang="en-US" sz="3200" b="1" dirty="0"/>
              <a:t> </a:t>
            </a:r>
            <a:r>
              <a:rPr lang="en-US" sz="3200" b="1" dirty="0" err="1"/>
              <a:t>berbeda</a:t>
            </a:r>
            <a:r>
              <a:rPr lang="en-US" sz="3200" b="1" dirty="0"/>
              <a:t> </a:t>
            </a:r>
            <a:r>
              <a:rPr lang="en-US" sz="3200" b="1" dirty="0" err="1"/>
              <a:t>keyakinan</a:t>
            </a:r>
            <a:r>
              <a:rPr lang="en-US" sz="3200" b="1" dirty="0"/>
              <a:t>. </a:t>
            </a:r>
            <a:endParaRPr lang="en-US"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
            <a:ext cx="12192000" cy="7941950"/>
          </a:xfrm>
          <a:prstGeom prst="rect">
            <a:avLst/>
          </a:prstGeom>
          <a:noFill/>
        </p:spPr>
        <p:txBody>
          <a:bodyPr wrap="square">
            <a:spAutoFit/>
          </a:bodyPr>
          <a:lstStyle/>
          <a:p>
            <a:pPr algn="just"/>
            <a:r>
              <a:rPr lang="en-US" sz="2800" b="1" dirty="0">
                <a:latin typeface="Time New Roman"/>
              </a:rPr>
              <a:t>Kita </a:t>
            </a:r>
            <a:r>
              <a:rPr lang="en-US" sz="2800" b="1" dirty="0" err="1">
                <a:latin typeface="Time New Roman"/>
              </a:rPr>
              <a:t>harus</a:t>
            </a:r>
            <a:r>
              <a:rPr lang="en-US" sz="2800" b="1" dirty="0">
                <a:latin typeface="Time New Roman"/>
              </a:rPr>
              <a:t> </a:t>
            </a:r>
            <a:r>
              <a:rPr lang="en-US" sz="2800" b="1" dirty="0" err="1">
                <a:latin typeface="Time New Roman"/>
              </a:rPr>
              <a:t>menjaga</a:t>
            </a:r>
            <a:r>
              <a:rPr lang="en-US" sz="2800" b="1" dirty="0">
                <a:latin typeface="Time New Roman"/>
              </a:rPr>
              <a:t> </a:t>
            </a:r>
            <a:r>
              <a:rPr lang="en-US" sz="2800" b="1" dirty="0" err="1">
                <a:latin typeface="Time New Roman"/>
              </a:rPr>
              <a:t>persahabatan</a:t>
            </a:r>
            <a:r>
              <a:rPr lang="en-US" sz="2800" b="1" dirty="0">
                <a:latin typeface="Time New Roman"/>
              </a:rPr>
              <a:t> dan </a:t>
            </a:r>
            <a:r>
              <a:rPr lang="en-US" sz="2800" b="1" dirty="0" err="1">
                <a:latin typeface="Time New Roman"/>
              </a:rPr>
              <a:t>interaksi</a:t>
            </a:r>
            <a:r>
              <a:rPr lang="en-US" sz="2800" b="1" dirty="0">
                <a:latin typeface="Time New Roman"/>
              </a:rPr>
              <a:t> </a:t>
            </a:r>
            <a:r>
              <a:rPr lang="en-US" sz="2800" b="1" dirty="0" err="1">
                <a:latin typeface="Time New Roman"/>
              </a:rPr>
              <a:t>sosial</a:t>
            </a:r>
            <a:r>
              <a:rPr lang="en-US" sz="2800" b="1" dirty="0">
                <a:latin typeface="Time New Roman"/>
              </a:rPr>
              <a:t> </a:t>
            </a:r>
            <a:r>
              <a:rPr lang="en-US" sz="2800" b="1" dirty="0" err="1">
                <a:latin typeface="Time New Roman"/>
              </a:rPr>
              <a:t>dengan</a:t>
            </a:r>
            <a:r>
              <a:rPr lang="en-US" sz="2800" b="1" dirty="0">
                <a:latin typeface="Time New Roman"/>
              </a:rPr>
              <a:t> </a:t>
            </a:r>
            <a:r>
              <a:rPr lang="en-US" sz="2800" b="1" dirty="0" err="1">
                <a:latin typeface="Time New Roman"/>
              </a:rPr>
              <a:t>siapa</a:t>
            </a:r>
            <a:r>
              <a:rPr lang="en-US" sz="2800" b="1" dirty="0">
                <a:latin typeface="Time New Roman"/>
              </a:rPr>
              <a:t> pun </a:t>
            </a:r>
            <a:r>
              <a:rPr lang="en-US" sz="2800" b="1" dirty="0" err="1">
                <a:latin typeface="Time New Roman"/>
              </a:rPr>
              <a:t>secara</a:t>
            </a:r>
            <a:r>
              <a:rPr lang="en-US" sz="2800" b="1" dirty="0">
                <a:latin typeface="Time New Roman"/>
              </a:rPr>
              <a:t> </a:t>
            </a:r>
            <a:r>
              <a:rPr lang="en-US" sz="2800" b="1" dirty="0" err="1">
                <a:latin typeface="Time New Roman"/>
              </a:rPr>
              <a:t>adil</a:t>
            </a:r>
            <a:r>
              <a:rPr lang="en-US" sz="2800" b="1" dirty="0">
                <a:latin typeface="Time New Roman"/>
              </a:rPr>
              <a:t> dan </a:t>
            </a:r>
            <a:r>
              <a:rPr lang="en-US" sz="2800" b="1" dirty="0" err="1">
                <a:latin typeface="Time New Roman"/>
              </a:rPr>
              <a:t>beradab</a:t>
            </a:r>
            <a:r>
              <a:rPr lang="en-US" sz="2800" b="1" dirty="0">
                <a:latin typeface="Time New Roman"/>
              </a:rPr>
              <a:t>. </a:t>
            </a:r>
            <a:r>
              <a:rPr lang="en-US" sz="2800" b="1" dirty="0" err="1">
                <a:latin typeface="Time New Roman"/>
              </a:rPr>
              <a:t>Inilah</a:t>
            </a:r>
            <a:r>
              <a:rPr lang="en-US" sz="2800" b="1" dirty="0">
                <a:latin typeface="Time New Roman"/>
              </a:rPr>
              <a:t> </a:t>
            </a:r>
            <a:r>
              <a:rPr lang="en-US" sz="2800" b="1" dirty="0" err="1">
                <a:latin typeface="Time New Roman"/>
              </a:rPr>
              <a:t>bentuk</a:t>
            </a:r>
            <a:r>
              <a:rPr lang="en-US" sz="2800" b="1" dirty="0">
                <a:latin typeface="Time New Roman"/>
              </a:rPr>
              <a:t> </a:t>
            </a:r>
            <a:r>
              <a:rPr lang="en-US" sz="2800" b="1" dirty="0" err="1">
                <a:latin typeface="Time New Roman"/>
              </a:rPr>
              <a:t>kerukunan</a:t>
            </a:r>
            <a:r>
              <a:rPr lang="en-US" sz="2800" b="1" dirty="0">
                <a:latin typeface="Time New Roman"/>
              </a:rPr>
              <a:t> </a:t>
            </a:r>
            <a:r>
              <a:rPr lang="en-US" sz="2800" b="1" dirty="0" err="1">
                <a:latin typeface="Time New Roman"/>
              </a:rPr>
              <a:t>umat</a:t>
            </a:r>
            <a:r>
              <a:rPr lang="en-US" sz="2800" b="1" dirty="0">
                <a:latin typeface="Time New Roman"/>
              </a:rPr>
              <a:t> </a:t>
            </a:r>
            <a:r>
              <a:rPr lang="en-US" sz="2800" b="1" dirty="0" err="1">
                <a:latin typeface="Time New Roman"/>
              </a:rPr>
              <a:t>beragama</a:t>
            </a:r>
            <a:r>
              <a:rPr lang="en-US" sz="2800" b="1" dirty="0">
                <a:latin typeface="Time New Roman"/>
              </a:rPr>
              <a:t> yang sahih. Islam </a:t>
            </a:r>
            <a:r>
              <a:rPr lang="en-US" sz="2800" b="1" dirty="0" err="1">
                <a:latin typeface="Time New Roman"/>
              </a:rPr>
              <a:t>mengajarkan</a:t>
            </a:r>
            <a:r>
              <a:rPr lang="en-US" sz="2800" b="1" dirty="0">
                <a:latin typeface="Time New Roman"/>
              </a:rPr>
              <a:t> </a:t>
            </a:r>
            <a:r>
              <a:rPr lang="en-US" sz="2800" b="1" dirty="0" err="1">
                <a:latin typeface="Time New Roman"/>
              </a:rPr>
              <a:t>untuk</a:t>
            </a:r>
            <a:r>
              <a:rPr lang="en-US" sz="2800" b="1" dirty="0">
                <a:latin typeface="Time New Roman"/>
              </a:rPr>
              <a:t> </a:t>
            </a:r>
            <a:r>
              <a:rPr lang="en-US" sz="2800" b="1" dirty="0" err="1">
                <a:latin typeface="Time New Roman"/>
              </a:rPr>
              <a:t>memperlakukan</a:t>
            </a:r>
            <a:r>
              <a:rPr lang="en-US" sz="2800" b="1" dirty="0">
                <a:latin typeface="Time New Roman"/>
              </a:rPr>
              <a:t> </a:t>
            </a:r>
            <a:r>
              <a:rPr lang="en-US" sz="2800" b="1" dirty="0" err="1">
                <a:latin typeface="Time New Roman"/>
              </a:rPr>
              <a:t>orangtua</a:t>
            </a:r>
            <a:r>
              <a:rPr lang="en-US" sz="2800" b="1" dirty="0">
                <a:latin typeface="Time New Roman"/>
              </a:rPr>
              <a:t>, Ayah </a:t>
            </a:r>
            <a:r>
              <a:rPr lang="en-US" sz="2800" b="1" dirty="0" err="1">
                <a:latin typeface="Time New Roman"/>
              </a:rPr>
              <a:t>atau</a:t>
            </a:r>
            <a:r>
              <a:rPr lang="en-US" sz="2800" b="1" dirty="0">
                <a:latin typeface="Time New Roman"/>
              </a:rPr>
              <a:t> Ibu </a:t>
            </a:r>
            <a:r>
              <a:rPr lang="en-US" sz="2800" b="1" dirty="0" err="1">
                <a:latin typeface="Time New Roman"/>
              </a:rPr>
              <a:t>dengan</a:t>
            </a:r>
            <a:r>
              <a:rPr lang="en-US" sz="2800" b="1" dirty="0">
                <a:latin typeface="Time New Roman"/>
              </a:rPr>
              <a:t> </a:t>
            </a:r>
            <a:r>
              <a:rPr lang="en-US" sz="2800" b="1" dirty="0" err="1">
                <a:latin typeface="Time New Roman"/>
              </a:rPr>
              <a:t>baik</a:t>
            </a:r>
            <a:r>
              <a:rPr lang="en-US" sz="2800" b="1" dirty="0">
                <a:latin typeface="Time New Roman"/>
              </a:rPr>
              <a:t>, </a:t>
            </a:r>
            <a:r>
              <a:rPr lang="en-US" sz="2800" b="1" dirty="0" err="1">
                <a:latin typeface="Time New Roman"/>
              </a:rPr>
              <a:t>meskipun</a:t>
            </a:r>
            <a:r>
              <a:rPr lang="en-US" sz="2800" b="1" dirty="0">
                <a:latin typeface="Time New Roman"/>
              </a:rPr>
              <a:t> </a:t>
            </a:r>
            <a:r>
              <a:rPr lang="en-US" sz="2800" b="1" dirty="0" err="1">
                <a:latin typeface="Time New Roman"/>
              </a:rPr>
              <a:t>mereka</a:t>
            </a:r>
            <a:r>
              <a:rPr lang="en-US" sz="2800" b="1" dirty="0">
                <a:latin typeface="Time New Roman"/>
              </a:rPr>
              <a:t> </a:t>
            </a:r>
            <a:r>
              <a:rPr lang="en-US" sz="2800" b="1" dirty="0" err="1">
                <a:latin typeface="Time New Roman"/>
              </a:rPr>
              <a:t>berbeda</a:t>
            </a:r>
            <a:r>
              <a:rPr lang="en-US" sz="2800" b="1" dirty="0">
                <a:latin typeface="Time New Roman"/>
              </a:rPr>
              <a:t> </a:t>
            </a:r>
            <a:r>
              <a:rPr lang="en-US" sz="2800" b="1" dirty="0" err="1">
                <a:latin typeface="Time New Roman"/>
              </a:rPr>
              <a:t>keyakinan</a:t>
            </a:r>
            <a:r>
              <a:rPr lang="en-US" sz="2800" b="1" dirty="0">
                <a:latin typeface="Time New Roman"/>
              </a:rPr>
              <a:t>. </a:t>
            </a:r>
            <a:endParaRPr lang="en-US" sz="2800" b="1" dirty="0">
              <a:latin typeface="Time New Roman"/>
            </a:endParaRPr>
          </a:p>
          <a:p>
            <a:endParaRPr lang="en-US" dirty="0"/>
          </a:p>
          <a:p>
            <a:endParaRPr lang="en-US" dirty="0"/>
          </a:p>
          <a:p>
            <a:pPr marL="0" marR="0" algn="just" rtl="1">
              <a:spcBef>
                <a:spcPts val="0"/>
              </a:spcBef>
              <a:spcAft>
                <a:spcPts val="0"/>
              </a:spcAft>
            </a:pPr>
            <a:r>
              <a:rPr lang="ar-SA"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KFGQPC Uthmanic Script HAFS" panose="02000000000000000000" pitchFamily="2" charset="-78"/>
              </a:rPr>
              <a:t>وَوَصَّيۡنَا ٱلۡإِنسَٰنَ بِوَٰلِدَيۡهِ حَمَلَتۡهُ أُمُّهُۥ وَهۡنًا عَلَىٰ وَهۡنٖ وَفِصَٰلُهُۥ فِي عَامَيۡنِ أَنِ ٱشۡكُرۡ لِي وَلِوَٰلِدَيۡكَ إِلَيَّ ٱلۡمَصِيرُ وَإِن جَٰهَدَاكَ عَلَىٰٓ أَن تُشۡرِكَ بِي مَا لَيۡسَ لَكَ بِهِۦ عِلۡمٞ فَلَا تُطِعۡهُمَاۖ وَصَاحِبۡهُمَا فِي ٱلدُّنۡيَا مَعۡرُوفٗاۖ وَٱتَّبِعۡ سَبِيلَ مَنۡ أَنَابَ إِلَيَّۚ ثُمَّ إِلَيَّ مَرۡجِعُكُمۡ فَأُنَبِّئُكُم بِمَا كُنتُمۡ تَعۡمَلُونَ </a:t>
            </a:r>
            <a:endParaRPr lang="en-US"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endParaRPr lang="en-US" sz="2800" dirty="0">
              <a:latin typeface="Calibri" panose="020F0502020204030204" pitchFamily="34" charset="0"/>
              <a:ea typeface="Calibri" panose="020F0502020204030204" pitchFamily="34" charset="0"/>
              <a:cs typeface="KFGQPC Uthmanic Script HAFS" panose="02000000000000000000" pitchFamily="2" charset="-78"/>
            </a:endParaRPr>
          </a:p>
          <a:p>
            <a:pPr marL="0" marR="0" algn="just" rtl="1">
              <a:spcBef>
                <a:spcPts val="0"/>
              </a:spcBef>
              <a:spcAft>
                <a:spcPts val="0"/>
              </a:spcAft>
            </a:pPr>
            <a:r>
              <a:rPr lang="ar-SA" sz="2800" dirty="0">
                <a:effectLst/>
                <a:latin typeface="Calibri" panose="020F0502020204030204" pitchFamily="34" charset="0"/>
                <a:ea typeface="Calibri" panose="020F0502020204030204" pitchFamily="34" charset="0"/>
                <a:cs typeface="KFGQPC Uthmanic Script HAFS" panose="02000000000000000000" pitchFamily="2" charset="-78"/>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a:effectLst/>
                <a:latin typeface="Arial" panose="020B0604020202020204" pitchFamily="34" charset="0"/>
                <a:ea typeface="Calibri" panose="020F0502020204030204" pitchFamily="34" charset="0"/>
                <a:cs typeface="Times New Roman" panose="02020603050405020304" pitchFamily="18" charset="0"/>
              </a:rPr>
              <a:t>Dan Kami </a:t>
            </a:r>
            <a:r>
              <a:rPr lang="en-US" b="1" i="1" dirty="0" err="1">
                <a:effectLst/>
                <a:latin typeface="Arial" panose="020B0604020202020204" pitchFamily="34" charset="0"/>
                <a:ea typeface="Calibri" panose="020F0502020204030204" pitchFamily="34" charset="0"/>
                <a:cs typeface="Times New Roman" panose="02020603050405020304" pitchFamily="18" charset="0"/>
              </a:rPr>
              <a:t>perintahkan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manusia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berbuat</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baik</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dua</a:t>
            </a:r>
            <a:r>
              <a:rPr lang="en-US" b="1" i="1" dirty="0">
                <a:effectLst/>
                <a:latin typeface="Arial" panose="020B0604020202020204" pitchFamily="34" charset="0"/>
                <a:ea typeface="Calibri" panose="020F0502020204030204" pitchFamily="34" charset="0"/>
                <a:cs typeface="Times New Roman" panose="02020603050405020304" pitchFamily="18" charset="0"/>
              </a:rPr>
              <a:t> orang </a:t>
            </a:r>
            <a:r>
              <a:rPr lang="en-US" b="1" i="1" dirty="0" err="1">
                <a:effectLst/>
                <a:latin typeface="Arial" panose="020B0604020202020204" pitchFamily="34" charset="0"/>
                <a:ea typeface="Calibri" panose="020F0502020204030204" pitchFamily="34" charset="0"/>
                <a:cs typeface="Times New Roman" panose="02020603050405020304" pitchFamily="18" charset="0"/>
              </a:rPr>
              <a:t>ibu-bapaknya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ibunya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telah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mengandungnya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dalam</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keadaan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lemah</a:t>
            </a:r>
            <a:r>
              <a:rPr lang="en-US"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b="1" i="1" dirty="0" err="1">
                <a:effectLst/>
                <a:latin typeface="Arial" panose="020B0604020202020204" pitchFamily="34" charset="0"/>
                <a:ea typeface="Calibri" panose="020F0502020204030204" pitchFamily="34" charset="0"/>
                <a:cs typeface="Times New Roman" panose="02020603050405020304" pitchFamily="18" charset="0"/>
              </a:rPr>
              <a:t>bertambah-tambah</a:t>
            </a:r>
            <a:r>
              <a:rPr lang="en-US" b="1" i="1" dirty="0">
                <a:effectLst/>
                <a:latin typeface="Arial" panose="020B0604020202020204" pitchFamily="34" charset="0"/>
                <a:ea typeface="Calibri" panose="020F0502020204030204" pitchFamily="34" charset="0"/>
                <a:cs typeface="Times New Roman" panose="02020603050405020304" pitchFamily="18" charset="0"/>
              </a:rPr>
              <a:t>, dan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menyapihnya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dalam</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dua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tahun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Bersyukurlah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b="1" i="1" dirty="0">
                <a:effectLst/>
                <a:latin typeface="Arial" panose="020B0604020202020204" pitchFamily="34" charset="0"/>
                <a:ea typeface="Calibri" panose="020F0502020204030204" pitchFamily="34" charset="0"/>
                <a:cs typeface="Times New Roman" panose="02020603050405020304" pitchFamily="18" charset="0"/>
              </a:rPr>
              <a:t>-Ku dan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dua</a:t>
            </a:r>
            <a:r>
              <a:rPr lang="en-US" b="1" i="1" dirty="0">
                <a:effectLst/>
                <a:latin typeface="Arial" panose="020B0604020202020204" pitchFamily="34" charset="0"/>
                <a:ea typeface="Calibri" panose="020F0502020204030204" pitchFamily="34" charset="0"/>
                <a:cs typeface="Times New Roman" panose="02020603050405020304" pitchFamily="18" charset="0"/>
              </a:rPr>
              <a:t> orang </a:t>
            </a:r>
            <a:r>
              <a:rPr lang="en-US" b="1" i="1" dirty="0" err="1">
                <a:effectLst/>
                <a:latin typeface="Arial" panose="020B0604020202020204" pitchFamily="34" charset="0"/>
                <a:ea typeface="Calibri" panose="020F0502020204030204" pitchFamily="34" charset="0"/>
                <a:cs typeface="Times New Roman" panose="02020603050405020304" pitchFamily="18" charset="0"/>
              </a:rPr>
              <a:t>ibu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bapakmu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hanya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kepada-Kulah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kembalimu</a:t>
            </a:r>
            <a:r>
              <a:rPr lang="en-US" b="1" i="1" dirty="0">
                <a:effectLst/>
                <a:latin typeface="Arial" panose="020B060402020202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b="1" i="1" dirty="0">
                <a:effectLst/>
                <a:latin typeface="Arial" panose="020B0604020202020204" pitchFamily="34" charset="0"/>
                <a:ea typeface="Calibri" panose="020F0502020204030204" pitchFamily="34" charset="0"/>
                <a:cs typeface="Times New Roman" panose="02020603050405020304" pitchFamily="18" charset="0"/>
              </a:rPr>
              <a:t>….  Dan </a:t>
            </a:r>
            <a:r>
              <a:rPr lang="en-US" b="1" i="1" dirty="0" err="1">
                <a:effectLst/>
                <a:latin typeface="Arial" panose="020B0604020202020204" pitchFamily="34" charset="0"/>
                <a:ea typeface="Calibri" panose="020F0502020204030204" pitchFamily="34" charset="0"/>
                <a:cs typeface="Times New Roman" panose="02020603050405020304" pitchFamily="18" charset="0"/>
              </a:rPr>
              <a:t>jika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keduanya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memaksamu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untuk</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mempersekutukan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dengan</a:t>
            </a:r>
            <a:r>
              <a:rPr lang="en-US" b="1" i="1" dirty="0">
                <a:effectLst/>
                <a:latin typeface="Arial" panose="020B0604020202020204" pitchFamily="34" charset="0"/>
                <a:ea typeface="Calibri" panose="020F0502020204030204" pitchFamily="34" charset="0"/>
                <a:cs typeface="Times New Roman" panose="02020603050405020304" pitchFamily="18" charset="0"/>
              </a:rPr>
              <a:t> Aku </a:t>
            </a:r>
            <a:r>
              <a:rPr lang="en-US" b="1" i="1" dirty="0" err="1">
                <a:effectLst/>
                <a:latin typeface="Arial" panose="020B0604020202020204" pitchFamily="34" charset="0"/>
                <a:ea typeface="Calibri" panose="020F0502020204030204" pitchFamily="34" charset="0"/>
                <a:cs typeface="Times New Roman" panose="02020603050405020304" pitchFamily="18" charset="0"/>
              </a:rPr>
              <a:t>sesuatu</a:t>
            </a:r>
            <a:r>
              <a:rPr lang="en-US"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b="1" i="1" dirty="0" err="1">
                <a:effectLst/>
                <a:latin typeface="Arial" panose="020B0604020202020204" pitchFamily="34" charset="0"/>
                <a:ea typeface="Calibri" panose="020F0502020204030204" pitchFamily="34" charset="0"/>
                <a:cs typeface="Times New Roman" panose="02020603050405020304" pitchFamily="18" charset="0"/>
              </a:rPr>
              <a:t>tidak</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ada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pengetahuanmu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tentang</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itu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maka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janganlah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mengikuti</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keduanya</a:t>
            </a:r>
            <a:r>
              <a:rPr lang="en-US" b="1" i="1" dirty="0">
                <a:effectLst/>
                <a:latin typeface="Arial" panose="020B0604020202020204" pitchFamily="34" charset="0"/>
                <a:ea typeface="Calibri" panose="020F0502020204030204" pitchFamily="34" charset="0"/>
                <a:cs typeface="Times New Roman" panose="02020603050405020304" pitchFamily="18" charset="0"/>
              </a:rPr>
              <a:t>, dan </a:t>
            </a:r>
            <a:r>
              <a:rPr lang="en-US" b="1" i="1" dirty="0" err="1">
                <a:effectLst/>
                <a:latin typeface="Arial" panose="020B0604020202020204" pitchFamily="34" charset="0"/>
                <a:ea typeface="Calibri" panose="020F0502020204030204" pitchFamily="34" charset="0"/>
                <a:cs typeface="Times New Roman" panose="02020603050405020304" pitchFamily="18" charset="0"/>
              </a:rPr>
              <a:t>pergaulilah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keduanya</a:t>
            </a:r>
            <a:r>
              <a:rPr lang="en-US" b="1" i="1" dirty="0">
                <a:effectLst/>
                <a:latin typeface="Arial" panose="020B0604020202020204" pitchFamily="34" charset="0"/>
                <a:ea typeface="Calibri" panose="020F0502020204030204" pitchFamily="34" charset="0"/>
                <a:cs typeface="Times New Roman" panose="02020603050405020304" pitchFamily="18" charset="0"/>
              </a:rPr>
              <a:t> di dunia </a:t>
            </a:r>
            <a:r>
              <a:rPr lang="en-US" b="1" i="1" dirty="0" err="1">
                <a:effectLst/>
                <a:latin typeface="Arial" panose="020B0604020202020204" pitchFamily="34" charset="0"/>
                <a:ea typeface="Calibri" panose="020F0502020204030204" pitchFamily="34" charset="0"/>
                <a:cs typeface="Times New Roman" panose="02020603050405020304" pitchFamily="18" charset="0"/>
              </a:rPr>
              <a:t>dengan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baik</a:t>
            </a:r>
            <a:r>
              <a:rPr lang="en-US" b="1" i="1" dirty="0">
                <a:effectLst/>
                <a:latin typeface="Arial" panose="020B0604020202020204" pitchFamily="34" charset="0"/>
                <a:ea typeface="Calibri" panose="020F0502020204030204" pitchFamily="34" charset="0"/>
                <a:cs typeface="Times New Roman" panose="02020603050405020304" pitchFamily="18" charset="0"/>
              </a:rPr>
              <a:t>, dan </a:t>
            </a:r>
            <a:r>
              <a:rPr lang="en-US" b="1" i="1" dirty="0" err="1">
                <a:effectLst/>
                <a:latin typeface="Arial" panose="020B0604020202020204" pitchFamily="34" charset="0"/>
                <a:ea typeface="Calibri" panose="020F0502020204030204" pitchFamily="34" charset="0"/>
                <a:cs typeface="Times New Roman" panose="02020603050405020304" pitchFamily="18" charset="0"/>
              </a:rPr>
              <a:t>ikutilah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jalan</a:t>
            </a:r>
            <a:r>
              <a:rPr lang="en-US" b="1" i="1" dirty="0">
                <a:effectLst/>
                <a:latin typeface="Arial" panose="020B0604020202020204" pitchFamily="34" charset="0"/>
                <a:ea typeface="Calibri" panose="020F0502020204030204" pitchFamily="34" charset="0"/>
                <a:cs typeface="Times New Roman" panose="02020603050405020304" pitchFamily="18" charset="0"/>
              </a:rPr>
              <a:t> orang yang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kembali</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a:t>
            </a:r>
            <a:r>
              <a:rPr lang="en-US" b="1" i="1" dirty="0">
                <a:effectLst/>
                <a:latin typeface="Arial" panose="020B0604020202020204" pitchFamily="34" charset="0"/>
                <a:ea typeface="Calibri" panose="020F0502020204030204" pitchFamily="34" charset="0"/>
                <a:cs typeface="Times New Roman" panose="02020603050405020304" pitchFamily="18" charset="0"/>
              </a:rPr>
              <a:t>-Ku,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kemudian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hanya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kepada-Kulah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kembalimu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maka</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Kuberitakan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kepadamu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apa</a:t>
            </a:r>
            <a:r>
              <a:rPr lang="en-US"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b="1" i="1" dirty="0" err="1">
                <a:effectLst/>
                <a:latin typeface="Arial" panose="020B0604020202020204" pitchFamily="34" charset="0"/>
                <a:ea typeface="Calibri" panose="020F0502020204030204" pitchFamily="34" charset="0"/>
                <a:cs typeface="Times New Roman" panose="02020603050405020304" pitchFamily="18" charset="0"/>
              </a:rPr>
              <a:t>telah</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kamu</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b="1" i="1" dirty="0" err="1">
                <a:effectLst/>
                <a:latin typeface="Arial" panose="020B0604020202020204" pitchFamily="34" charset="0"/>
                <a:ea typeface="Calibri" panose="020F0502020204030204" pitchFamily="34" charset="0"/>
                <a:cs typeface="Times New Roman" panose="02020603050405020304" pitchFamily="18" charset="0"/>
              </a:rPr>
              <a:t>kerjakan</a:t>
            </a:r>
            <a:r>
              <a:rPr lang="en-US" b="1" i="1" dirty="0">
                <a:effectLst/>
                <a:latin typeface="Arial" panose="020B0604020202020204" pitchFamily="34" charset="0"/>
                <a:ea typeface="Calibri" panose="020F0502020204030204" pitchFamily="34" charset="0"/>
                <a:cs typeface="Times New Roman" panose="02020603050405020304" pitchFamily="18" charset="0"/>
              </a:rPr>
              <a:t>.(Q.S. </a:t>
            </a:r>
            <a:r>
              <a:rPr lang="en-US" b="1" i="1" dirty="0" err="1">
                <a:effectLst/>
                <a:latin typeface="Arial" panose="020B0604020202020204" pitchFamily="34" charset="0"/>
                <a:ea typeface="Calibri" panose="020F0502020204030204" pitchFamily="34" charset="0"/>
                <a:cs typeface="Times New Roman" panose="02020603050405020304" pitchFamily="18" charset="0"/>
              </a:rPr>
              <a:t>Luqman</a:t>
            </a:r>
            <a:r>
              <a:rPr lang="en-US" b="1" i="1" dirty="0">
                <a:effectLst/>
                <a:latin typeface="Arial" panose="020B0604020202020204" pitchFamily="34" charset="0"/>
                <a:ea typeface="Calibri" panose="020F0502020204030204" pitchFamily="34" charset="0"/>
                <a:cs typeface="Times New Roman" panose="02020603050405020304" pitchFamily="18" charset="0"/>
              </a:rPr>
              <a:t> (</a:t>
            </a:r>
            <a:r>
              <a:rPr lang="en-US" dirty="0">
                <a:effectLst/>
                <a:latin typeface="Arial" panose="020B0604020202020204" pitchFamily="34" charset="0"/>
                <a:ea typeface="Calibri" panose="020F0502020204030204" pitchFamily="34" charset="0"/>
                <a:cs typeface="Times New Roman" panose="02020603050405020304" pitchFamily="18" charset="0"/>
              </a:rPr>
              <a:t>31):14-15)</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7973" y="247973"/>
            <a:ext cx="11313763" cy="6001643"/>
          </a:xfrm>
          <a:prstGeom prst="rect">
            <a:avLst/>
          </a:prstGeom>
          <a:noFill/>
          <a:ln w="38100">
            <a:solidFill>
              <a:srgbClr val="FFFF00"/>
            </a:solidFill>
          </a:ln>
        </p:spPr>
        <p:txBody>
          <a:bodyPr wrap="square">
            <a:spAutoFit/>
          </a:bodyPr>
          <a:lstStyle/>
          <a:p>
            <a:pPr algn="just"/>
            <a:r>
              <a:rPr lang="en-US" sz="2400" b="1" dirty="0" err="1">
                <a:effectLst>
                  <a:outerShdw blurRad="38100" dist="38100" dir="2700000" algn="tl">
                    <a:srgbClr val="000000">
                      <a:alpha val="43137"/>
                    </a:srgbClr>
                  </a:outerShdw>
                </a:effectLst>
              </a:rPr>
              <a:t>Menghormati</a:t>
            </a:r>
            <a:r>
              <a:rPr lang="en-US" sz="2400" b="1" dirty="0">
                <a:effectLst>
                  <a:outerShdw blurRad="38100" dist="38100" dir="2700000" algn="tl">
                    <a:srgbClr val="000000">
                      <a:alpha val="43137"/>
                    </a:srgbClr>
                  </a:outerShdw>
                </a:effectLst>
              </a:rPr>
              <a:t> </a:t>
            </a:r>
            <a:r>
              <a:rPr lang="en-US" sz="2400" b="1" dirty="0" err="1">
                <a:effectLst>
                  <a:outerShdw blurRad="38100" dist="38100" dir="2700000" algn="tl">
                    <a:srgbClr val="000000">
                      <a:alpha val="43137"/>
                    </a:srgbClr>
                  </a:outerShdw>
                </a:effectLst>
              </a:rPr>
              <a:t>perbedaan</a:t>
            </a:r>
            <a:r>
              <a:rPr lang="en-US" sz="2400" b="1" dirty="0">
                <a:effectLst>
                  <a:outerShdw blurRad="38100" dist="38100" dir="2700000" algn="tl">
                    <a:srgbClr val="000000">
                      <a:alpha val="43137"/>
                    </a:srgbClr>
                  </a:outerShdw>
                </a:effectLst>
              </a:rPr>
              <a:t> </a:t>
            </a:r>
            <a:r>
              <a:rPr lang="en-US" sz="2400" b="1" dirty="0" err="1">
                <a:effectLst>
                  <a:outerShdw blurRad="38100" dist="38100" dir="2700000" algn="tl">
                    <a:srgbClr val="000000">
                      <a:alpha val="43137"/>
                    </a:srgbClr>
                  </a:outerShdw>
                </a:effectLst>
              </a:rPr>
              <a:t>bukan</a:t>
            </a:r>
            <a:r>
              <a:rPr lang="en-US" sz="2400" b="1" dirty="0">
                <a:effectLst>
                  <a:outerShdw blurRad="38100" dist="38100" dir="2700000" algn="tl">
                    <a:srgbClr val="000000">
                      <a:alpha val="43137"/>
                    </a:srgbClr>
                  </a:outerShdw>
                </a:effectLst>
              </a:rPr>
              <a:t> </a:t>
            </a:r>
            <a:r>
              <a:rPr lang="en-US" sz="2400" b="1" dirty="0" err="1">
                <a:effectLst>
                  <a:outerShdw blurRad="38100" dist="38100" dir="2700000" algn="tl">
                    <a:srgbClr val="000000">
                      <a:alpha val="43137"/>
                    </a:srgbClr>
                  </a:outerShdw>
                </a:effectLst>
              </a:rPr>
              <a:t>berarti</a:t>
            </a:r>
            <a:r>
              <a:rPr lang="en-US" sz="2400" b="1" dirty="0">
                <a:effectLst>
                  <a:outerShdw blurRad="38100" dist="38100" dir="2700000" algn="tl">
                    <a:srgbClr val="000000">
                      <a:alpha val="43137"/>
                    </a:srgbClr>
                  </a:outerShdw>
                </a:effectLst>
              </a:rPr>
              <a:t> </a:t>
            </a:r>
            <a:r>
              <a:rPr lang="en-US" sz="2400" b="1" dirty="0" err="1">
                <a:effectLst>
                  <a:outerShdw blurRad="38100" dist="38100" dir="2700000" algn="tl">
                    <a:srgbClr val="000000">
                      <a:alpha val="43137"/>
                    </a:srgbClr>
                  </a:outerShdw>
                </a:effectLst>
              </a:rPr>
              <a:t>melebur</a:t>
            </a:r>
            <a:r>
              <a:rPr lang="en-US" sz="2400" b="1" dirty="0">
                <a:effectLst>
                  <a:outerShdw blurRad="38100" dist="38100" dir="2700000" algn="tl">
                    <a:srgbClr val="000000">
                      <a:alpha val="43137"/>
                    </a:srgbClr>
                  </a:outerShdw>
                </a:effectLst>
              </a:rPr>
              <a:t> </a:t>
            </a:r>
            <a:r>
              <a:rPr lang="en-US" sz="2400" b="1" dirty="0" err="1">
                <a:effectLst>
                  <a:outerShdw blurRad="38100" dist="38100" dir="2700000" algn="tl">
                    <a:srgbClr val="000000">
                      <a:alpha val="43137"/>
                    </a:srgbClr>
                  </a:outerShdw>
                </a:effectLst>
              </a:rPr>
              <a:t>identitas</a:t>
            </a:r>
            <a:r>
              <a:rPr lang="en-US" sz="2400" dirty="0"/>
              <a:t>. Islam </a:t>
            </a:r>
            <a:r>
              <a:rPr lang="en-US" sz="2400" dirty="0" err="1"/>
              <a:t>menganjurkan</a:t>
            </a:r>
            <a:r>
              <a:rPr lang="en-US" sz="2400" dirty="0"/>
              <a:t> </a:t>
            </a:r>
            <a:r>
              <a:rPr lang="en-US" sz="2400" dirty="0" err="1"/>
              <a:t>kerukunan</a:t>
            </a:r>
            <a:r>
              <a:rPr lang="en-US" sz="2400" dirty="0"/>
              <a:t> </a:t>
            </a:r>
            <a:r>
              <a:rPr lang="en-US" sz="2400" dirty="0" err="1"/>
              <a:t>sekaligus</a:t>
            </a:r>
            <a:r>
              <a:rPr lang="en-US" sz="2400" dirty="0"/>
              <a:t> </a:t>
            </a:r>
            <a:r>
              <a:rPr lang="en-US" sz="2400" dirty="0" err="1"/>
              <a:t>menjaga</a:t>
            </a:r>
            <a:r>
              <a:rPr lang="en-US" sz="2400" dirty="0"/>
              <a:t> </a:t>
            </a:r>
            <a:r>
              <a:rPr lang="en-US" sz="2400" dirty="0" err="1"/>
              <a:t>identitas</a:t>
            </a:r>
            <a:r>
              <a:rPr lang="en-US" sz="2400" dirty="0"/>
              <a:t> </a:t>
            </a:r>
            <a:r>
              <a:rPr lang="en-US" sz="2400" dirty="0" err="1"/>
              <a:t>sebagai</a:t>
            </a:r>
            <a:r>
              <a:rPr lang="en-US" sz="2400" dirty="0"/>
              <a:t> </a:t>
            </a:r>
            <a:r>
              <a:rPr lang="en-US" sz="2400" dirty="0" err="1"/>
              <a:t>muslim</a:t>
            </a:r>
            <a:r>
              <a:rPr lang="en-US" sz="2400" dirty="0"/>
              <a:t> </a:t>
            </a:r>
            <a:r>
              <a:rPr lang="en-US" sz="2400" dirty="0" err="1"/>
              <a:t>atas</a:t>
            </a:r>
            <a:r>
              <a:rPr lang="en-US" sz="2400" dirty="0"/>
              <a:t> </a:t>
            </a:r>
            <a:r>
              <a:rPr lang="en-US" sz="2400" dirty="0" err="1"/>
              <a:t>dasar</a:t>
            </a:r>
            <a:r>
              <a:rPr lang="en-US" sz="2400" dirty="0"/>
              <a:t> </a:t>
            </a:r>
            <a:r>
              <a:rPr lang="en-US" sz="2400" dirty="0" err="1"/>
              <a:t>iman</a:t>
            </a:r>
            <a:r>
              <a:rPr lang="en-US" sz="2400" dirty="0"/>
              <a:t>-tauhid. Hal </a:t>
            </a:r>
            <a:r>
              <a:rPr lang="en-US" sz="2400" dirty="0" err="1"/>
              <a:t>ini</a:t>
            </a:r>
            <a:r>
              <a:rPr lang="en-US" sz="2400" dirty="0"/>
              <a:t> </a:t>
            </a:r>
            <a:r>
              <a:rPr lang="en-US" sz="2400" dirty="0" err="1"/>
              <a:t>tercermin</a:t>
            </a:r>
            <a:r>
              <a:rPr lang="en-US" sz="2400" dirty="0"/>
              <a:t> </a:t>
            </a:r>
            <a:r>
              <a:rPr lang="en-US" sz="2400" dirty="0" err="1"/>
              <a:t>dalam</a:t>
            </a:r>
            <a:r>
              <a:rPr lang="en-US" sz="2400" dirty="0"/>
              <a:t> ritual </a:t>
            </a:r>
            <a:r>
              <a:rPr lang="en-US" sz="2400" dirty="0" err="1"/>
              <a:t>sholat</a:t>
            </a:r>
            <a:r>
              <a:rPr lang="en-US" sz="2400" dirty="0"/>
              <a:t> yang </a:t>
            </a:r>
            <a:r>
              <a:rPr lang="en-US" sz="2400" dirty="0" err="1"/>
              <a:t>dilakukan</a:t>
            </a:r>
            <a:r>
              <a:rPr lang="en-US" sz="2400" dirty="0"/>
              <a:t> </a:t>
            </a:r>
            <a:r>
              <a:rPr lang="en-US" sz="2400" dirty="0" err="1"/>
              <a:t>umat</a:t>
            </a:r>
            <a:r>
              <a:rPr lang="en-US" sz="2400" dirty="0"/>
              <a:t> Islam, </a:t>
            </a:r>
            <a:r>
              <a:rPr lang="en-US" sz="2400" dirty="0" err="1"/>
              <a:t>khususnya</a:t>
            </a:r>
            <a:r>
              <a:rPr lang="en-US" sz="2400" dirty="0"/>
              <a:t> </a:t>
            </a:r>
            <a:r>
              <a:rPr lang="en-US" sz="2400" dirty="0" err="1"/>
              <a:t>shalat</a:t>
            </a:r>
            <a:r>
              <a:rPr lang="en-US" sz="2400" dirty="0"/>
              <a:t> Maghrib. </a:t>
            </a:r>
            <a:r>
              <a:rPr lang="en-US" sz="2400" dirty="0" err="1"/>
              <a:t>Umat</a:t>
            </a:r>
            <a:r>
              <a:rPr lang="en-US" sz="2400" dirty="0"/>
              <a:t> Islam </a:t>
            </a:r>
            <a:r>
              <a:rPr lang="en-US" sz="2400" dirty="0" err="1"/>
              <a:t>sebagaimana</a:t>
            </a:r>
            <a:r>
              <a:rPr lang="en-US" sz="2400" dirty="0"/>
              <a:t> </a:t>
            </a:r>
            <a:r>
              <a:rPr lang="en-US" sz="2400" dirty="0" err="1"/>
              <a:t>teladan</a:t>
            </a:r>
            <a:r>
              <a:rPr lang="en-US" sz="2400" dirty="0"/>
              <a:t> Nabi </a:t>
            </a:r>
            <a:r>
              <a:rPr lang="en-US" sz="2400" dirty="0" err="1"/>
              <a:t>menyukai</a:t>
            </a:r>
            <a:r>
              <a:rPr lang="en-US" sz="2400" dirty="0"/>
              <a:t> </a:t>
            </a:r>
            <a:r>
              <a:rPr lang="en-US" sz="2400" dirty="0" err="1"/>
              <a:t>bacaan</a:t>
            </a:r>
            <a:r>
              <a:rPr lang="en-US" sz="2400" dirty="0"/>
              <a:t> </a:t>
            </a:r>
            <a:r>
              <a:rPr lang="en-US" sz="2400" dirty="0" err="1"/>
              <a:t>surat</a:t>
            </a:r>
            <a:r>
              <a:rPr lang="en-US" sz="2400" dirty="0"/>
              <a:t> Al-</a:t>
            </a:r>
            <a:r>
              <a:rPr lang="en-US" sz="2400" dirty="0" err="1"/>
              <a:t>Kafirun</a:t>
            </a:r>
            <a:r>
              <a:rPr lang="en-US" sz="2400" dirty="0"/>
              <a:t> pada </a:t>
            </a:r>
            <a:r>
              <a:rPr lang="en-US" sz="2400" dirty="0" err="1"/>
              <a:t>rakaat</a:t>
            </a:r>
            <a:r>
              <a:rPr lang="en-US" sz="2400" dirty="0"/>
              <a:t> </a:t>
            </a:r>
            <a:r>
              <a:rPr lang="en-US" sz="2400" dirty="0" err="1"/>
              <a:t>pertama</a:t>
            </a:r>
            <a:r>
              <a:rPr lang="en-US" sz="2400" dirty="0"/>
              <a:t> dan </a:t>
            </a:r>
            <a:r>
              <a:rPr lang="en-US" sz="2400" dirty="0" err="1"/>
              <a:t>surat</a:t>
            </a:r>
            <a:r>
              <a:rPr lang="en-US" sz="2400" dirty="0"/>
              <a:t> Al-</a:t>
            </a:r>
            <a:r>
              <a:rPr lang="en-US" sz="2400" dirty="0" err="1"/>
              <a:t>Ikhlas</a:t>
            </a:r>
            <a:r>
              <a:rPr lang="en-US" sz="2400" dirty="0"/>
              <a:t> pada </a:t>
            </a:r>
            <a:r>
              <a:rPr lang="en-US" sz="2400" dirty="0" err="1"/>
              <a:t>rakaat</a:t>
            </a:r>
            <a:r>
              <a:rPr lang="en-US" sz="2400" dirty="0"/>
              <a:t> </a:t>
            </a:r>
            <a:r>
              <a:rPr lang="en-US" sz="2400" dirty="0" err="1"/>
              <a:t>kedua</a:t>
            </a:r>
            <a:r>
              <a:rPr lang="en-US" sz="2400" dirty="0"/>
              <a:t>, </a:t>
            </a:r>
            <a:r>
              <a:rPr lang="en-US" sz="2400" dirty="0" err="1"/>
              <a:t>setelah</a:t>
            </a:r>
            <a:r>
              <a:rPr lang="en-US" sz="2400" dirty="0"/>
              <a:t> </a:t>
            </a:r>
            <a:r>
              <a:rPr lang="en-US" sz="2400" dirty="0" err="1"/>
              <a:t>bacaan</a:t>
            </a:r>
            <a:r>
              <a:rPr lang="en-US" sz="2400" dirty="0"/>
              <a:t> Al-</a:t>
            </a:r>
            <a:r>
              <a:rPr lang="en-US" sz="2400" dirty="0" err="1"/>
              <a:t>Fatihah</a:t>
            </a:r>
            <a:r>
              <a:rPr lang="en-US" sz="2400" dirty="0"/>
              <a:t>. Surat Al-</a:t>
            </a:r>
            <a:r>
              <a:rPr lang="en-US" sz="2400" dirty="0" err="1"/>
              <a:t>Kafirum</a:t>
            </a:r>
            <a:r>
              <a:rPr lang="en-US" sz="2400" dirty="0"/>
              <a:t> </a:t>
            </a:r>
            <a:r>
              <a:rPr lang="en-US" sz="2400" dirty="0" err="1"/>
              <a:t>memberi</a:t>
            </a:r>
            <a:r>
              <a:rPr lang="en-US" sz="2400" dirty="0"/>
              <a:t> </a:t>
            </a:r>
            <a:r>
              <a:rPr lang="en-US" sz="2400" dirty="0" err="1"/>
              <a:t>pesan</a:t>
            </a:r>
            <a:r>
              <a:rPr lang="en-US" sz="2400" dirty="0"/>
              <a:t> </a:t>
            </a:r>
            <a:r>
              <a:rPr lang="en-US" sz="2400" dirty="0" err="1"/>
              <a:t>toleransi</a:t>
            </a:r>
            <a:r>
              <a:rPr lang="en-US" sz="2400" dirty="0"/>
              <a:t>, </a:t>
            </a:r>
            <a:r>
              <a:rPr lang="en-US" sz="2400" dirty="0" err="1"/>
              <a:t>sedangkan</a:t>
            </a:r>
            <a:r>
              <a:rPr lang="en-US" sz="2400" dirty="0"/>
              <a:t> </a:t>
            </a:r>
            <a:r>
              <a:rPr lang="en-US" sz="2400" dirty="0" err="1"/>
              <a:t>surat</a:t>
            </a:r>
            <a:r>
              <a:rPr lang="en-US" sz="2400" dirty="0"/>
              <a:t> Al-</a:t>
            </a:r>
            <a:r>
              <a:rPr lang="en-US" sz="2400" dirty="0" err="1"/>
              <a:t>Ikhlas</a:t>
            </a:r>
            <a:r>
              <a:rPr lang="en-US" sz="2400" dirty="0"/>
              <a:t> </a:t>
            </a:r>
            <a:r>
              <a:rPr lang="en-US" sz="2400" dirty="0" err="1"/>
              <a:t>meneguhkan</a:t>
            </a:r>
            <a:r>
              <a:rPr lang="en-US" sz="2400" dirty="0"/>
              <a:t> </a:t>
            </a:r>
            <a:r>
              <a:rPr lang="en-US" sz="2400" dirty="0" err="1"/>
              <a:t>identitas</a:t>
            </a:r>
            <a:r>
              <a:rPr lang="en-US" sz="2400" dirty="0"/>
              <a:t> tauhid. </a:t>
            </a:r>
            <a:endParaRPr lang="en-US" sz="2400" dirty="0"/>
          </a:p>
          <a:p>
            <a:pPr algn="just"/>
            <a:endParaRPr lang="en-US" sz="2400" dirty="0"/>
          </a:p>
          <a:p>
            <a:pPr algn="just"/>
            <a:endParaRPr lang="en-US" sz="2400" dirty="0">
              <a:ln w="0"/>
              <a:effectLst>
                <a:outerShdw blurRad="38100" dist="25400" dir="5400000" algn="ctr" rotWithShape="0">
                  <a:srgbClr val="6E747A">
                    <a:alpha val="43000"/>
                  </a:srgbClr>
                </a:outerShdw>
              </a:effectLst>
            </a:endParaRPr>
          </a:p>
          <a:p>
            <a:pPr algn="just"/>
            <a:r>
              <a:rPr lang="en-US" sz="2400" dirty="0" err="1">
                <a:ln w="0"/>
                <a:effectLst>
                  <a:outerShdw blurRad="38100" dist="25400" dir="5400000" algn="ctr" rotWithShape="0">
                    <a:srgbClr val="6E747A">
                      <a:alpha val="43000"/>
                    </a:srgbClr>
                  </a:outerShdw>
                </a:effectLst>
              </a:rPr>
              <a:t>Toleransi</a:t>
            </a:r>
            <a:r>
              <a:rPr lang="en-US" sz="2400" dirty="0">
                <a:ln w="0"/>
                <a:effectLst>
                  <a:outerShdw blurRad="38100" dist="25400" dir="5400000" algn="ctr" rotWithShape="0">
                    <a:srgbClr val="6E747A">
                      <a:alpha val="43000"/>
                    </a:srgbClr>
                  </a:outerShdw>
                </a:effectLst>
              </a:rPr>
              <a:t> </a:t>
            </a:r>
            <a:r>
              <a:rPr lang="en-US" sz="2400" dirty="0" err="1">
                <a:ln w="0"/>
                <a:effectLst>
                  <a:outerShdw blurRad="38100" dist="25400" dir="5400000" algn="ctr" rotWithShape="0">
                    <a:srgbClr val="6E747A">
                      <a:alpha val="43000"/>
                    </a:srgbClr>
                  </a:outerShdw>
                </a:effectLst>
              </a:rPr>
              <a:t>direalisasikan</a:t>
            </a:r>
            <a:r>
              <a:rPr lang="en-US" sz="2400" dirty="0">
                <a:ln w="0"/>
                <a:effectLst>
                  <a:outerShdw blurRad="38100" dist="25400" dir="5400000" algn="ctr" rotWithShape="0">
                    <a:srgbClr val="6E747A">
                      <a:alpha val="43000"/>
                    </a:srgbClr>
                  </a:outerShdw>
                </a:effectLst>
              </a:rPr>
              <a:t> </a:t>
            </a:r>
            <a:r>
              <a:rPr lang="en-US" sz="2400" dirty="0" err="1">
                <a:ln w="0"/>
                <a:effectLst>
                  <a:outerShdw blurRad="38100" dist="25400" dir="5400000" algn="ctr" rotWithShape="0">
                    <a:srgbClr val="6E747A">
                      <a:alpha val="43000"/>
                    </a:srgbClr>
                  </a:outerShdw>
                </a:effectLst>
              </a:rPr>
              <a:t>dalam</a:t>
            </a:r>
            <a:r>
              <a:rPr lang="en-US" sz="2400" dirty="0">
                <a:ln w="0"/>
                <a:effectLst>
                  <a:outerShdw blurRad="38100" dist="25400" dir="5400000" algn="ctr" rotWithShape="0">
                    <a:srgbClr val="6E747A">
                      <a:alpha val="43000"/>
                    </a:srgbClr>
                  </a:outerShdw>
                </a:effectLst>
              </a:rPr>
              <a:t> </a:t>
            </a:r>
            <a:r>
              <a:rPr lang="en-US" sz="2400" dirty="0" err="1">
                <a:ln w="0"/>
                <a:effectLst>
                  <a:outerShdw blurRad="38100" dist="25400" dir="5400000" algn="ctr" rotWithShape="0">
                    <a:srgbClr val="6E747A">
                      <a:alpha val="43000"/>
                    </a:srgbClr>
                  </a:outerShdw>
                </a:effectLst>
              </a:rPr>
              <a:t>bentuk</a:t>
            </a:r>
            <a:r>
              <a:rPr lang="en-US" sz="2400" dirty="0">
                <a:ln w="0"/>
                <a:effectLst>
                  <a:outerShdw blurRad="38100" dist="25400" dir="5400000" algn="ctr" rotWithShape="0">
                    <a:srgbClr val="6E747A">
                      <a:alpha val="43000"/>
                    </a:srgbClr>
                  </a:outerShdw>
                </a:effectLst>
              </a:rPr>
              <a:t> </a:t>
            </a:r>
            <a:r>
              <a:rPr lang="en-US" sz="2400" dirty="0" err="1">
                <a:ln w="0"/>
                <a:effectLst>
                  <a:outerShdw blurRad="38100" dist="25400" dir="5400000" algn="ctr" rotWithShape="0">
                    <a:srgbClr val="6E747A">
                      <a:alpha val="43000"/>
                    </a:srgbClr>
                  </a:outerShdw>
                </a:effectLst>
              </a:rPr>
              <a:t>tanggungjawab</a:t>
            </a:r>
            <a:r>
              <a:rPr lang="en-US" sz="2400" dirty="0">
                <a:ln w="0"/>
                <a:effectLst>
                  <a:outerShdw blurRad="38100" dist="25400" dir="5400000" algn="ctr" rotWithShape="0">
                    <a:srgbClr val="6E747A">
                      <a:alpha val="43000"/>
                    </a:srgbClr>
                  </a:outerShdw>
                </a:effectLst>
              </a:rPr>
              <a:t> </a:t>
            </a:r>
            <a:r>
              <a:rPr lang="en-US" sz="2400" dirty="0" err="1">
                <a:ln w="0"/>
                <a:effectLst>
                  <a:outerShdw blurRad="38100" dist="25400" dir="5400000" algn="ctr" rotWithShape="0">
                    <a:srgbClr val="6E747A">
                      <a:alpha val="43000"/>
                    </a:srgbClr>
                  </a:outerShdw>
                </a:effectLst>
              </a:rPr>
              <a:t>bersama</a:t>
            </a:r>
            <a:r>
              <a:rPr lang="en-US" sz="2400" dirty="0">
                <a:ln w="0"/>
                <a:effectLst>
                  <a:outerShdw blurRad="38100" dist="25400" dir="5400000" algn="ctr" rotWithShape="0">
                    <a:srgbClr val="6E747A">
                      <a:alpha val="43000"/>
                    </a:srgbClr>
                  </a:outerShdw>
                </a:effectLst>
              </a:rPr>
              <a:t> </a:t>
            </a:r>
            <a:r>
              <a:rPr lang="en-US" sz="2400" dirty="0" err="1"/>
              <a:t>dalam</a:t>
            </a:r>
            <a:r>
              <a:rPr lang="en-US" sz="2400" dirty="0"/>
              <a:t> </a:t>
            </a:r>
            <a:r>
              <a:rPr lang="en-US" sz="2400" dirty="0" err="1"/>
              <a:t>pengelolaan</a:t>
            </a:r>
            <a:r>
              <a:rPr lang="en-US" sz="2400" dirty="0"/>
              <a:t> negara; </a:t>
            </a:r>
            <a:r>
              <a:rPr lang="en-US" sz="2400" dirty="0" err="1"/>
              <a:t>perlindungan</a:t>
            </a:r>
            <a:r>
              <a:rPr lang="en-US" sz="2400" dirty="0"/>
              <a:t> dan </a:t>
            </a:r>
            <a:r>
              <a:rPr lang="en-US" sz="2400" dirty="0" err="1"/>
              <a:t>jaminan</a:t>
            </a:r>
            <a:r>
              <a:rPr lang="en-US" sz="2400" dirty="0"/>
              <a:t> </a:t>
            </a:r>
            <a:r>
              <a:rPr lang="en-US" sz="2400" dirty="0" err="1"/>
              <a:t>terhadap</a:t>
            </a:r>
            <a:r>
              <a:rPr lang="en-US" sz="2400" dirty="0"/>
              <a:t> </a:t>
            </a:r>
            <a:r>
              <a:rPr lang="en-US" sz="2400" dirty="0" err="1"/>
              <a:t>kaum</a:t>
            </a:r>
            <a:r>
              <a:rPr lang="en-US" sz="2400" dirty="0"/>
              <a:t> </a:t>
            </a:r>
            <a:r>
              <a:rPr lang="en-US" sz="2400" dirty="0" err="1"/>
              <a:t>minoritas</a:t>
            </a:r>
            <a:r>
              <a:rPr lang="en-US" sz="2400" dirty="0"/>
              <a:t>. </a:t>
            </a:r>
            <a:r>
              <a:rPr lang="en-US" sz="2400" dirty="0" err="1"/>
              <a:t>Tangungjawab</a:t>
            </a:r>
            <a:r>
              <a:rPr lang="en-US" sz="2400" dirty="0"/>
              <a:t> </a:t>
            </a:r>
            <a:r>
              <a:rPr lang="en-US" sz="2400" dirty="0" err="1"/>
              <a:t>bersama</a:t>
            </a:r>
            <a:r>
              <a:rPr lang="en-US" sz="2400" dirty="0"/>
              <a:t> </a:t>
            </a:r>
            <a:r>
              <a:rPr lang="en-US" sz="2400" dirty="0" err="1"/>
              <a:t>itu</a:t>
            </a:r>
            <a:r>
              <a:rPr lang="en-US" sz="2400" dirty="0"/>
              <a:t> </a:t>
            </a:r>
            <a:r>
              <a:rPr lang="en-US" sz="2400" dirty="0" err="1"/>
              <a:t>dibuktikan</a:t>
            </a:r>
            <a:r>
              <a:rPr lang="en-US" sz="2400" dirty="0"/>
              <a:t> </a:t>
            </a:r>
            <a:r>
              <a:rPr lang="en-US" sz="2400" dirty="0" err="1"/>
              <a:t>dengan</a:t>
            </a:r>
            <a:r>
              <a:rPr lang="en-US" sz="2400" dirty="0"/>
              <a:t> </a:t>
            </a:r>
            <a:r>
              <a:rPr lang="en-US" sz="2400" dirty="0" err="1"/>
              <a:t>kerelaan</a:t>
            </a:r>
            <a:r>
              <a:rPr lang="en-US" sz="2400" dirty="0"/>
              <a:t> </a:t>
            </a:r>
            <a:r>
              <a:rPr lang="en-US" sz="2400" dirty="0" err="1"/>
              <a:t>membayar</a:t>
            </a:r>
            <a:r>
              <a:rPr lang="en-US" sz="2400" dirty="0"/>
              <a:t> </a:t>
            </a:r>
            <a:r>
              <a:rPr lang="en-US" sz="2400" dirty="0" err="1"/>
              <a:t>pajak</a:t>
            </a:r>
            <a:r>
              <a:rPr lang="en-US" sz="2400" dirty="0"/>
              <a:t> (</a:t>
            </a:r>
            <a:r>
              <a:rPr lang="en-US" sz="2400" dirty="0" err="1"/>
              <a:t>jizyah</a:t>
            </a:r>
            <a:r>
              <a:rPr lang="en-US" sz="2400" dirty="0"/>
              <a:t>) </a:t>
            </a:r>
            <a:r>
              <a:rPr lang="en-US" sz="2400" dirty="0" err="1"/>
              <a:t>bagi</a:t>
            </a:r>
            <a:r>
              <a:rPr lang="en-US" sz="2400" dirty="0"/>
              <a:t> non </a:t>
            </a:r>
            <a:r>
              <a:rPr lang="en-US" sz="2400" dirty="0" err="1"/>
              <a:t>muslim</a:t>
            </a:r>
            <a:r>
              <a:rPr lang="en-US" sz="2400" dirty="0"/>
              <a:t> dan </a:t>
            </a:r>
            <a:r>
              <a:rPr lang="en-US" sz="2400" dirty="0" err="1"/>
              <a:t>membayar</a:t>
            </a:r>
            <a:r>
              <a:rPr lang="en-US" sz="2400" dirty="0"/>
              <a:t> zakat </a:t>
            </a:r>
            <a:r>
              <a:rPr lang="en-US" sz="2400" dirty="0" err="1"/>
              <a:t>bagi</a:t>
            </a:r>
            <a:r>
              <a:rPr lang="en-US" sz="2400" dirty="0"/>
              <a:t> orang Islam. </a:t>
            </a:r>
            <a:r>
              <a:rPr lang="en-US" sz="2400" dirty="0" err="1"/>
              <a:t>Dalam</a:t>
            </a:r>
            <a:r>
              <a:rPr lang="en-US" sz="2400" dirty="0"/>
              <a:t> </a:t>
            </a:r>
            <a:r>
              <a:rPr lang="en-US" sz="2400" dirty="0" err="1"/>
              <a:t>konteks</a:t>
            </a:r>
            <a:r>
              <a:rPr lang="en-US" sz="2400" dirty="0"/>
              <a:t> </a:t>
            </a:r>
            <a:r>
              <a:rPr lang="en-US" sz="2400" dirty="0" err="1"/>
              <a:t>ke-Indonesiaan</a:t>
            </a:r>
            <a:r>
              <a:rPr lang="en-US" sz="2400" dirty="0"/>
              <a:t>, </a:t>
            </a:r>
            <a:r>
              <a:rPr lang="en-US" sz="2400" dirty="0" err="1"/>
              <a:t>pajak</a:t>
            </a:r>
            <a:r>
              <a:rPr lang="en-US" sz="2400" dirty="0"/>
              <a:t> dan </a:t>
            </a:r>
            <a:r>
              <a:rPr lang="en-US" sz="2400" dirty="0" err="1"/>
              <a:t>pungutan</a:t>
            </a:r>
            <a:r>
              <a:rPr lang="en-US" sz="2400" dirty="0"/>
              <a:t> lain yang </a:t>
            </a:r>
            <a:r>
              <a:rPr lang="en-US" sz="2400" dirty="0" err="1"/>
              <a:t>bersifat</a:t>
            </a:r>
            <a:r>
              <a:rPr lang="en-US" sz="2400" dirty="0"/>
              <a:t> </a:t>
            </a:r>
            <a:r>
              <a:rPr lang="en-US" sz="2400" dirty="0" err="1"/>
              <a:t>memaksa</a:t>
            </a:r>
            <a:r>
              <a:rPr lang="en-US" sz="2400" dirty="0"/>
              <a:t> </a:t>
            </a:r>
            <a:r>
              <a:rPr lang="en-US" sz="2400" dirty="0" err="1"/>
              <a:t>untuk</a:t>
            </a:r>
            <a:r>
              <a:rPr lang="en-US" sz="2400" dirty="0"/>
              <a:t> </a:t>
            </a:r>
            <a:r>
              <a:rPr lang="en-US" sz="2400" dirty="0" err="1"/>
              <a:t>keperluan</a:t>
            </a:r>
            <a:r>
              <a:rPr lang="en-US" sz="2400" dirty="0"/>
              <a:t> negara </a:t>
            </a:r>
            <a:r>
              <a:rPr lang="en-US" sz="2400" dirty="0" err="1"/>
              <a:t>diatur</a:t>
            </a:r>
            <a:r>
              <a:rPr lang="en-US" sz="2400" dirty="0"/>
              <a:t> </a:t>
            </a:r>
            <a:r>
              <a:rPr lang="en-US" sz="2400" dirty="0" err="1"/>
              <a:t>dengan</a:t>
            </a:r>
            <a:r>
              <a:rPr lang="en-US" sz="2400" dirty="0"/>
              <a:t> </a:t>
            </a:r>
            <a:r>
              <a:rPr lang="en-US" sz="2400" dirty="0" err="1"/>
              <a:t>undang-undang</a:t>
            </a:r>
            <a:r>
              <a:rPr lang="en-US" sz="2400" dirty="0"/>
              <a:t> yang </a:t>
            </a:r>
            <a:r>
              <a:rPr lang="en-US" sz="2400" dirty="0" err="1"/>
              <a:t>disahkan</a:t>
            </a:r>
            <a:r>
              <a:rPr lang="en-US" sz="2400" dirty="0"/>
              <a:t> oleh wakil </a:t>
            </a:r>
            <a:r>
              <a:rPr lang="en-US" sz="2400" dirty="0" err="1"/>
              <a:t>rakyat</a:t>
            </a:r>
            <a:r>
              <a:rPr lang="en-US" sz="2400" dirty="0"/>
              <a:t> di Dewan </a:t>
            </a:r>
            <a:r>
              <a:rPr lang="en-US" sz="2400" dirty="0" err="1"/>
              <a:t>Perwakilan</a:t>
            </a:r>
            <a:r>
              <a:rPr lang="en-US" sz="2400" dirty="0"/>
              <a:t> Rakyat </a:t>
            </a:r>
            <a:r>
              <a:rPr lang="en-US" sz="2400" dirty="0" err="1"/>
              <a:t>melalui</a:t>
            </a:r>
            <a:r>
              <a:rPr lang="en-US" sz="2400" dirty="0"/>
              <a:t> </a:t>
            </a:r>
            <a:r>
              <a:rPr lang="en-US" sz="2400" dirty="0" err="1"/>
              <a:t>mekanisme</a:t>
            </a:r>
            <a:r>
              <a:rPr lang="en-US" sz="2400" dirty="0"/>
              <a:t> </a:t>
            </a:r>
            <a:r>
              <a:rPr lang="en-US" sz="2400" dirty="0" err="1"/>
              <a:t>permusyawaratan</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4982"/>
            <a:ext cx="8596668" cy="821409"/>
          </a:xfrm>
        </p:spPr>
        <p:txBody>
          <a:bodyPr>
            <a:noAutofit/>
          </a:bodyPr>
          <a:lstStyle/>
          <a:p>
            <a:pPr algn="ctr"/>
            <a:r>
              <a:rPr lang="en-US" sz="4400" b="1" dirty="0" err="1">
                <a:solidFill>
                  <a:schemeClr val="tx1"/>
                </a:solidFill>
                <a:effectLst>
                  <a:outerShdw blurRad="38100" dist="38100" dir="2700000" algn="tl">
                    <a:srgbClr val="000000">
                      <a:alpha val="43137"/>
                    </a:srgbClr>
                  </a:outerShdw>
                </a:effectLst>
              </a:rPr>
              <a:t>Pluralisme</a:t>
            </a:r>
            <a:r>
              <a:rPr lang="en-US" sz="4400" b="1" dirty="0">
                <a:solidFill>
                  <a:schemeClr val="tx1"/>
                </a:solidFill>
                <a:effectLst>
                  <a:outerShdw blurRad="38100" dist="38100" dir="2700000" algn="tl">
                    <a:srgbClr val="000000">
                      <a:alpha val="43137"/>
                    </a:srgbClr>
                  </a:outerShdw>
                </a:effectLst>
              </a:rPr>
              <a:t> Hukum</a:t>
            </a:r>
            <a:br>
              <a:rPr lang="en-US" sz="4400" b="1" dirty="0">
                <a:solidFill>
                  <a:schemeClr val="tx1"/>
                </a:solidFill>
                <a:effectLst>
                  <a:outerShdw blurRad="38100" dist="38100" dir="2700000" algn="tl">
                    <a:srgbClr val="000000">
                      <a:alpha val="43137"/>
                    </a:srgbClr>
                  </a:outerShdw>
                </a:effectLst>
              </a:rPr>
            </a:br>
            <a:endParaRPr lang="en-US" sz="4400" b="1" dirty="0">
              <a:solidFill>
                <a:schemeClr val="tx1"/>
              </a:solidFill>
              <a:effectLst>
                <a:outerShdw blurRad="38100" dist="38100" dir="2700000" algn="tl">
                  <a:srgbClr val="000000">
                    <a:alpha val="43137"/>
                  </a:srgbClr>
                </a:outerShdw>
              </a:effectLst>
            </a:endParaRPr>
          </a:p>
        </p:txBody>
      </p:sp>
      <p:sp>
        <p:nvSpPr>
          <p:cNvPr id="4" name="TextBox 3"/>
          <p:cNvSpPr txBox="1"/>
          <p:nvPr/>
        </p:nvSpPr>
        <p:spPr>
          <a:xfrm>
            <a:off x="247973" y="666427"/>
            <a:ext cx="11266693" cy="6063198"/>
          </a:xfrm>
          <a:prstGeom prst="rect">
            <a:avLst/>
          </a:prstGeom>
          <a:noFill/>
        </p:spPr>
        <p:txBody>
          <a:bodyPr wrap="square">
            <a:spAutoFit/>
          </a:bodyPr>
          <a:lstStyle/>
          <a:p>
            <a:r>
              <a:rPr lang="en-US" sz="3200" b="1" dirty="0" err="1">
                <a:effectLst>
                  <a:outerShdw blurRad="38100" dist="38100" dir="2700000" algn="tl">
                    <a:srgbClr val="000000">
                      <a:alpha val="43137"/>
                    </a:srgbClr>
                  </a:outerShdw>
                </a:effectLst>
              </a:rPr>
              <a:t>Penghargaan</a:t>
            </a:r>
            <a:r>
              <a:rPr lang="en-US" sz="3200" b="1" dirty="0">
                <a:effectLst>
                  <a:outerShdw blurRad="38100" dist="38100" dir="2700000" algn="tl">
                    <a:srgbClr val="000000">
                      <a:alpha val="43137"/>
                    </a:srgbClr>
                  </a:outerShdw>
                </a:effectLst>
              </a:rPr>
              <a:t> dan </a:t>
            </a:r>
            <a:r>
              <a:rPr lang="en-US" sz="3200" b="1" dirty="0" err="1">
                <a:effectLst>
                  <a:outerShdw blurRad="38100" dist="38100" dir="2700000" algn="tl">
                    <a:srgbClr val="000000">
                      <a:alpha val="43137"/>
                    </a:srgbClr>
                  </a:outerShdw>
                </a:effectLst>
              </a:rPr>
              <a:t>perlindu</a:t>
            </a:r>
            <a:r>
              <a:rPr lang="en-US" sz="3200" dirty="0" err="1"/>
              <a:t>ngan</a:t>
            </a:r>
            <a:r>
              <a:rPr lang="en-US" sz="3200" dirty="0"/>
              <a:t> </a:t>
            </a:r>
            <a:r>
              <a:rPr lang="en-US" sz="3200" dirty="0" err="1"/>
              <a:t>terhadap</a:t>
            </a:r>
            <a:r>
              <a:rPr lang="en-US" sz="3200" dirty="0"/>
              <a:t> </a:t>
            </a:r>
            <a:r>
              <a:rPr lang="en-US" sz="3200" dirty="0" err="1"/>
              <a:t>pluralisme</a:t>
            </a:r>
            <a:r>
              <a:rPr lang="en-US" sz="3200" dirty="0"/>
              <a:t> agama </a:t>
            </a:r>
            <a:r>
              <a:rPr lang="en-US" sz="3200" dirty="0" err="1"/>
              <a:t>termasuk</a:t>
            </a:r>
            <a:r>
              <a:rPr lang="en-US" sz="3200" dirty="0"/>
              <a:t> </a:t>
            </a:r>
            <a:r>
              <a:rPr lang="en-US" sz="3200" dirty="0" err="1"/>
              <a:t>dalam</a:t>
            </a:r>
            <a:r>
              <a:rPr lang="en-US" sz="3200" dirty="0"/>
              <a:t> </a:t>
            </a:r>
            <a:r>
              <a:rPr lang="en-US" sz="3200" dirty="0" err="1"/>
              <a:t>soal</a:t>
            </a:r>
            <a:r>
              <a:rPr lang="en-US" sz="3200" dirty="0"/>
              <a:t> </a:t>
            </a:r>
            <a:r>
              <a:rPr lang="en-US" sz="3200" dirty="0" err="1"/>
              <a:t>keadilan</a:t>
            </a:r>
            <a:r>
              <a:rPr lang="en-US" sz="3200" dirty="0"/>
              <a:t> </a:t>
            </a:r>
            <a:r>
              <a:rPr lang="en-US" sz="3200" dirty="0" err="1"/>
              <a:t>hukum</a:t>
            </a:r>
            <a:r>
              <a:rPr lang="en-US" sz="3200" dirty="0"/>
              <a:t>. </a:t>
            </a:r>
            <a:endParaRPr lang="en-US" sz="3200" dirty="0"/>
          </a:p>
          <a:p>
            <a:r>
              <a:rPr lang="en-US" sz="3200" dirty="0"/>
              <a:t>Ada </a:t>
            </a:r>
            <a:r>
              <a:rPr lang="en-US" sz="3200" dirty="0" err="1"/>
              <a:t>keharusan</a:t>
            </a:r>
            <a:r>
              <a:rPr lang="en-US" sz="3200" dirty="0"/>
              <a:t> moral </a:t>
            </a:r>
            <a:r>
              <a:rPr lang="en-US" sz="3200" dirty="0" err="1"/>
              <a:t>bagi</a:t>
            </a:r>
            <a:r>
              <a:rPr lang="en-US" sz="3200" dirty="0"/>
              <a:t> negara </a:t>
            </a:r>
            <a:r>
              <a:rPr lang="en-US" sz="3200" dirty="0" err="1"/>
              <a:t>untuk</a:t>
            </a:r>
            <a:r>
              <a:rPr lang="en-US" sz="3200" dirty="0"/>
              <a:t> </a:t>
            </a:r>
            <a:r>
              <a:rPr lang="en-US" sz="3200" dirty="0" err="1"/>
              <a:t>merumuskan</a:t>
            </a:r>
            <a:r>
              <a:rPr lang="en-US" sz="3200" dirty="0"/>
              <a:t> </a:t>
            </a:r>
            <a:r>
              <a:rPr lang="en-US" sz="3200" dirty="0" err="1"/>
              <a:t>hukum</a:t>
            </a:r>
            <a:r>
              <a:rPr lang="en-US" sz="3200" dirty="0"/>
              <a:t> dan </a:t>
            </a:r>
            <a:r>
              <a:rPr lang="en-US" sz="3200" dirty="0" err="1"/>
              <a:t>perundang-undangan</a:t>
            </a:r>
            <a:r>
              <a:rPr lang="en-US" sz="3200" dirty="0"/>
              <a:t> </a:t>
            </a:r>
            <a:r>
              <a:rPr lang="en-US" sz="3200" dirty="0" err="1"/>
              <a:t>dengan</a:t>
            </a:r>
            <a:r>
              <a:rPr lang="en-US" sz="3200" dirty="0"/>
              <a:t> </a:t>
            </a:r>
            <a:r>
              <a:rPr lang="en-US" sz="3200" dirty="0" err="1"/>
              <a:t>memperhatikan</a:t>
            </a:r>
            <a:r>
              <a:rPr lang="en-US" sz="3200" dirty="0"/>
              <a:t> rasa </a:t>
            </a:r>
            <a:r>
              <a:rPr lang="en-US" sz="3200" dirty="0" err="1"/>
              <a:t>keadilan</a:t>
            </a:r>
            <a:r>
              <a:rPr lang="en-US" sz="3200" dirty="0"/>
              <a:t> </a:t>
            </a:r>
            <a:r>
              <a:rPr lang="en-US" sz="3200" dirty="0" err="1"/>
              <a:t>rakyat</a:t>
            </a:r>
            <a:r>
              <a:rPr lang="en-US" sz="3200" dirty="0"/>
              <a:t>.</a:t>
            </a:r>
            <a:endParaRPr lang="en-US" sz="3200" dirty="0"/>
          </a:p>
          <a:p>
            <a:endParaRPr lang="en-US" dirty="0"/>
          </a:p>
          <a:p>
            <a:r>
              <a:rPr lang="en-US" dirty="0"/>
              <a:t> </a:t>
            </a:r>
            <a:r>
              <a:rPr lang="en-US" sz="3200" b="1" dirty="0">
                <a:effectLst>
                  <a:outerShdw blurRad="38100" dist="38100" dir="2700000" algn="tl">
                    <a:srgbClr val="000000">
                      <a:alpha val="43137"/>
                    </a:srgbClr>
                  </a:outerShdw>
                </a:effectLst>
              </a:rPr>
              <a:t>Hukum yang </a:t>
            </a:r>
            <a:r>
              <a:rPr lang="en-US" sz="3200" b="1" dirty="0" err="1">
                <a:effectLst>
                  <a:outerShdw blurRad="38100" dist="38100" dir="2700000" algn="tl">
                    <a:srgbClr val="000000">
                      <a:alpha val="43137"/>
                    </a:srgbClr>
                  </a:outerShdw>
                </a:effectLst>
              </a:rPr>
              <a:t>selaras</a:t>
            </a:r>
            <a:r>
              <a:rPr lang="en-US" sz="3200" b="1" dirty="0">
                <a:effectLst>
                  <a:outerShdw blurRad="38100" dist="38100" dir="2700000" algn="tl">
                    <a:srgbClr val="000000">
                      <a:alpha val="43137"/>
                    </a:srgbClr>
                  </a:outerShdw>
                </a:effectLst>
              </a:rPr>
              <a:t> </a:t>
            </a:r>
            <a:r>
              <a:rPr lang="en-US" sz="3200" dirty="0" err="1"/>
              <a:t>dengan</a:t>
            </a:r>
            <a:r>
              <a:rPr lang="en-US" sz="3200" dirty="0"/>
              <a:t> </a:t>
            </a:r>
            <a:r>
              <a:rPr lang="en-US" sz="3200" dirty="0" err="1"/>
              <a:t>ajaran</a:t>
            </a:r>
            <a:r>
              <a:rPr lang="en-US" sz="3200" dirty="0"/>
              <a:t> agama, dan </a:t>
            </a:r>
            <a:r>
              <a:rPr lang="en-US" sz="3200" dirty="0" err="1"/>
              <a:t>adat</a:t>
            </a:r>
            <a:r>
              <a:rPr lang="en-US" sz="3200" dirty="0"/>
              <a:t> </a:t>
            </a:r>
            <a:r>
              <a:rPr lang="en-US" sz="3200" dirty="0" err="1"/>
              <a:t>istiadat</a:t>
            </a:r>
            <a:r>
              <a:rPr lang="en-US" sz="3200" dirty="0"/>
              <a:t> yang </a:t>
            </a:r>
            <a:r>
              <a:rPr lang="en-US" sz="3200" dirty="0" err="1"/>
              <a:t>hidup</a:t>
            </a:r>
            <a:r>
              <a:rPr lang="en-US" sz="3200" dirty="0"/>
              <a:t> </a:t>
            </a:r>
            <a:r>
              <a:rPr lang="en-US" sz="3200" dirty="0" err="1"/>
              <a:t>dalam</a:t>
            </a:r>
            <a:r>
              <a:rPr lang="en-US" sz="3200" dirty="0"/>
              <a:t> </a:t>
            </a:r>
            <a:r>
              <a:rPr lang="en-US" sz="3200" dirty="0" err="1"/>
              <a:t>hati</a:t>
            </a:r>
            <a:r>
              <a:rPr lang="en-US" sz="3200" dirty="0"/>
              <a:t> </a:t>
            </a:r>
            <a:r>
              <a:rPr lang="en-US" sz="3200" dirty="0" err="1"/>
              <a:t>sanubari</a:t>
            </a:r>
            <a:r>
              <a:rPr lang="en-US" sz="3200" dirty="0"/>
              <a:t> </a:t>
            </a:r>
            <a:r>
              <a:rPr lang="en-US" sz="3200" dirty="0" err="1"/>
              <a:t>bangsa</a:t>
            </a:r>
            <a:r>
              <a:rPr lang="en-US" sz="3200" dirty="0"/>
              <a:t> Indonesia.</a:t>
            </a:r>
            <a:endParaRPr lang="en-US" sz="3200" dirty="0"/>
          </a:p>
          <a:p>
            <a:endParaRPr lang="en-US" dirty="0"/>
          </a:p>
          <a:p>
            <a:r>
              <a:rPr lang="en-US" dirty="0"/>
              <a:t> </a:t>
            </a:r>
            <a:r>
              <a:rPr lang="en-US" sz="3200" b="1" dirty="0" err="1">
                <a:effectLst>
                  <a:outerShdw blurRad="38100" dist="38100" dir="2700000" algn="tl">
                    <a:srgbClr val="000000">
                      <a:alpha val="43137"/>
                    </a:srgbClr>
                  </a:outerShdw>
                </a:effectLst>
              </a:rPr>
              <a:t>Dewasa</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ini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sistem</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hukum</a:t>
            </a:r>
            <a:r>
              <a:rPr lang="en-US" sz="3200" b="1" dirty="0">
                <a:effectLst>
                  <a:outerShdw blurRad="38100" dist="38100" dir="2700000" algn="tl">
                    <a:srgbClr val="000000">
                      <a:alpha val="43137"/>
                    </a:srgbClr>
                  </a:outerShdw>
                </a:effectLst>
              </a:rPr>
              <a:t> </a:t>
            </a:r>
            <a:r>
              <a:rPr lang="en-US" sz="3200" dirty="0"/>
              <a:t>yang </a:t>
            </a:r>
            <a:r>
              <a:rPr lang="en-US" sz="3200" dirty="0" err="1"/>
              <a:t>berlaku</a:t>
            </a:r>
            <a:r>
              <a:rPr lang="en-US" sz="3200" dirty="0"/>
              <a:t> </a:t>
            </a:r>
            <a:r>
              <a:rPr lang="en-US" sz="3200" dirty="0" err="1"/>
              <a:t>dalam</a:t>
            </a:r>
            <a:r>
              <a:rPr lang="en-US" sz="3200" dirty="0"/>
              <a:t> </a:t>
            </a:r>
            <a:r>
              <a:rPr lang="en-US" sz="3200" dirty="0" err="1"/>
              <a:t>masyarakat</a:t>
            </a:r>
            <a:r>
              <a:rPr lang="en-US" sz="3200" dirty="0"/>
              <a:t> Indonesia </a:t>
            </a:r>
            <a:r>
              <a:rPr lang="en-US" sz="3200" dirty="0" err="1"/>
              <a:t>adalah</a:t>
            </a:r>
            <a:r>
              <a:rPr lang="en-US" sz="3200" dirty="0"/>
              <a:t> </a:t>
            </a:r>
            <a:r>
              <a:rPr lang="en-US" sz="3200" dirty="0" err="1"/>
              <a:t>hukum</a:t>
            </a:r>
            <a:r>
              <a:rPr lang="en-US" sz="3200" dirty="0"/>
              <a:t> </a:t>
            </a:r>
            <a:r>
              <a:rPr lang="en-US" sz="3200" dirty="0" err="1"/>
              <a:t>positif</a:t>
            </a:r>
            <a:r>
              <a:rPr lang="en-US" sz="3200" dirty="0"/>
              <a:t> </a:t>
            </a:r>
            <a:r>
              <a:rPr lang="en-US" sz="3200" dirty="0" err="1"/>
              <a:t>warisan</a:t>
            </a:r>
            <a:r>
              <a:rPr lang="en-US" sz="3200" dirty="0"/>
              <a:t> </a:t>
            </a:r>
            <a:r>
              <a:rPr lang="en-US" sz="3200" dirty="0" err="1"/>
              <a:t>kolonial</a:t>
            </a:r>
            <a:r>
              <a:rPr lang="en-US" sz="3200" dirty="0"/>
              <a:t> (</a:t>
            </a:r>
            <a:r>
              <a:rPr lang="en-US" sz="3200" dirty="0" err="1"/>
              <a:t>Sudah</a:t>
            </a:r>
            <a:r>
              <a:rPr lang="en-US" sz="3200" dirty="0"/>
              <a:t> di </a:t>
            </a:r>
            <a:r>
              <a:rPr lang="en-US" sz="3200" dirty="0" err="1"/>
              <a:t>Rubah</a:t>
            </a:r>
            <a:r>
              <a:rPr lang="en-US" sz="3200" dirty="0"/>
              <a:t> </a:t>
            </a:r>
            <a:r>
              <a:rPr lang="en-US" sz="3200" dirty="0" err="1"/>
              <a:t>Dengan</a:t>
            </a:r>
            <a:r>
              <a:rPr lang="en-US" sz="3200" dirty="0"/>
              <a:t> Hukum </a:t>
            </a:r>
            <a:r>
              <a:rPr lang="en-US" sz="3200" dirty="0" err="1"/>
              <a:t>Pidana</a:t>
            </a:r>
            <a:r>
              <a:rPr lang="en-US" sz="3200" dirty="0"/>
              <a:t> </a:t>
            </a:r>
            <a:r>
              <a:rPr lang="en-US" sz="3200" dirty="0" err="1"/>
              <a:t>Buatan</a:t>
            </a:r>
            <a:r>
              <a:rPr lang="en-US" sz="3200" dirty="0"/>
              <a:t> </a:t>
            </a:r>
            <a:r>
              <a:rPr lang="en-US" sz="3200" dirty="0" err="1"/>
              <a:t>Indnesia</a:t>
            </a:r>
            <a:r>
              <a:rPr lang="en-US" sz="3200" dirty="0"/>
              <a:t>)yang </a:t>
            </a:r>
            <a:r>
              <a:rPr lang="en-US" sz="3200" dirty="0" err="1"/>
              <a:t>bercorak</a:t>
            </a:r>
            <a:r>
              <a:rPr lang="en-US" sz="3200" dirty="0"/>
              <a:t> Kristen, </a:t>
            </a:r>
            <a:r>
              <a:rPr lang="en-US" sz="3200" dirty="0" err="1"/>
              <a:t>hukum</a:t>
            </a:r>
            <a:r>
              <a:rPr lang="en-US" sz="3200" dirty="0"/>
              <a:t> </a:t>
            </a:r>
            <a:r>
              <a:rPr lang="en-US" sz="3200" dirty="0" err="1"/>
              <a:t>syariat</a:t>
            </a:r>
            <a:r>
              <a:rPr lang="en-US" sz="3200" dirty="0"/>
              <a:t> Islam, dan </a:t>
            </a:r>
            <a:r>
              <a:rPr lang="en-US" sz="3200" dirty="0" err="1"/>
              <a:t>hukum</a:t>
            </a:r>
            <a:r>
              <a:rPr lang="en-US" sz="3200" dirty="0"/>
              <a:t> </a:t>
            </a:r>
            <a:r>
              <a:rPr lang="en-US" sz="3200" dirty="0" err="1"/>
              <a:t>adat</a:t>
            </a:r>
            <a:r>
              <a:rPr lang="en-US" sz="3200" dirty="0"/>
              <a:t>. </a:t>
            </a:r>
            <a:endParaRPr lang="en-US"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2475" y="170482"/>
            <a:ext cx="11608230" cy="6186309"/>
          </a:xfrm>
          <a:prstGeom prst="rect">
            <a:avLst/>
          </a:prstGeom>
          <a:noFill/>
        </p:spPr>
        <p:txBody>
          <a:bodyPr wrap="square">
            <a:spAutoFit/>
          </a:bodyPr>
          <a:lstStyle/>
          <a:p>
            <a:pPr algn="just"/>
            <a:r>
              <a:rPr lang="en-US" sz="3600" b="1" dirty="0">
                <a:effectLst>
                  <a:outerShdw blurRad="38100" dist="38100" dir="2700000" algn="tl">
                    <a:srgbClr val="000000">
                      <a:alpha val="43137"/>
                    </a:srgbClr>
                  </a:outerShdw>
                </a:effectLst>
              </a:rPr>
              <a:t>Indonesia </a:t>
            </a:r>
            <a:r>
              <a:rPr lang="en-US" sz="3600" b="1" dirty="0" err="1">
                <a:effectLst>
                  <a:outerShdw blurRad="38100" dist="38100" dir="2700000" algn="tl">
                    <a:srgbClr val="000000">
                      <a:alpha val="43137"/>
                    </a:srgbClr>
                  </a:outerShdw>
                </a:effectLst>
              </a:rPr>
              <a:t>sejak</a:t>
            </a:r>
            <a:r>
              <a:rPr lang="en-US" sz="3600" b="1" dirty="0">
                <a:effectLst>
                  <a:outerShdw blurRad="38100" dist="38100" dir="2700000" algn="tl">
                    <a:srgbClr val="000000">
                      <a:alpha val="43137"/>
                    </a:srgbClr>
                  </a:outerShdw>
                </a:effectLst>
              </a:rPr>
              <a:t> lama </a:t>
            </a:r>
            <a:r>
              <a:rPr lang="en-US" sz="3600" b="1" dirty="0" err="1">
                <a:effectLst>
                  <a:outerShdw blurRad="38100" dist="38100" dir="2700000" algn="tl">
                    <a:srgbClr val="000000">
                      <a:alpha val="43137"/>
                    </a:srgbClr>
                  </a:outerShdw>
                </a:effectLst>
              </a:rPr>
              <a:t>telah</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menganut</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paham</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pluralisme</a:t>
            </a:r>
            <a:r>
              <a:rPr lang="en-US" sz="3600" b="1" dirty="0">
                <a:effectLst>
                  <a:outerShdw blurRad="38100" dist="38100" dir="2700000" algn="tl">
                    <a:srgbClr val="000000">
                      <a:alpha val="43137"/>
                    </a:srgbClr>
                  </a:outerShdw>
                </a:effectLst>
              </a:rPr>
              <a:t> </a:t>
            </a:r>
            <a:r>
              <a:rPr lang="en-US" sz="3600" dirty="0" err="1"/>
              <a:t>hukum</a:t>
            </a:r>
            <a:r>
              <a:rPr lang="en-US" sz="3600" dirty="0"/>
              <a:t> </a:t>
            </a:r>
            <a:r>
              <a:rPr lang="en-US" sz="3600" dirty="0" err="1"/>
              <a:t>sebagai</a:t>
            </a:r>
            <a:r>
              <a:rPr lang="en-US" sz="3600" dirty="0"/>
              <a:t> </a:t>
            </a:r>
            <a:r>
              <a:rPr lang="en-US" sz="3600" dirty="0" err="1"/>
              <a:t>bentuk</a:t>
            </a:r>
            <a:r>
              <a:rPr lang="en-US" sz="3600" dirty="0"/>
              <a:t> </a:t>
            </a:r>
            <a:r>
              <a:rPr lang="en-US" sz="3600" dirty="0" err="1"/>
              <a:t>pengakuan</a:t>
            </a:r>
            <a:r>
              <a:rPr lang="en-US" sz="3600" dirty="0"/>
              <a:t> </a:t>
            </a:r>
            <a:r>
              <a:rPr lang="en-US" sz="3600" dirty="0" err="1"/>
              <a:t>terhadap</a:t>
            </a:r>
            <a:r>
              <a:rPr lang="en-US" sz="3600" dirty="0"/>
              <a:t> </a:t>
            </a:r>
            <a:r>
              <a:rPr lang="en-US" sz="3600" dirty="0" err="1"/>
              <a:t>pluralisme</a:t>
            </a:r>
            <a:r>
              <a:rPr lang="en-US" sz="3600" dirty="0"/>
              <a:t> agama dan </a:t>
            </a:r>
            <a:r>
              <a:rPr lang="en-US" sz="3600" dirty="0" err="1"/>
              <a:t>budaya</a:t>
            </a:r>
            <a:r>
              <a:rPr lang="en-US" sz="3600" dirty="0"/>
              <a:t>. </a:t>
            </a:r>
            <a:r>
              <a:rPr lang="en-US" sz="3600" dirty="0" err="1"/>
              <a:t>Inilah</a:t>
            </a:r>
            <a:r>
              <a:rPr lang="en-US" sz="3600" dirty="0"/>
              <a:t> yang </a:t>
            </a:r>
            <a:r>
              <a:rPr lang="en-US" sz="3600" dirty="0" err="1"/>
              <a:t>diharapkan</a:t>
            </a:r>
            <a:r>
              <a:rPr lang="en-US" sz="3600" dirty="0"/>
              <a:t> </a:t>
            </a:r>
            <a:r>
              <a:rPr lang="en-US" sz="3600" dirty="0" err="1"/>
              <a:t>dapat</a:t>
            </a:r>
            <a:r>
              <a:rPr lang="en-US" sz="3600" dirty="0"/>
              <a:t> </a:t>
            </a:r>
            <a:r>
              <a:rPr lang="en-US" sz="3600" dirty="0" err="1"/>
              <a:t>memperkuat</a:t>
            </a:r>
            <a:r>
              <a:rPr lang="en-US" sz="3600" dirty="0"/>
              <a:t> </a:t>
            </a:r>
            <a:r>
              <a:rPr lang="en-US" sz="3600" dirty="0" err="1"/>
              <a:t>persatuan</a:t>
            </a:r>
            <a:r>
              <a:rPr lang="en-US" sz="3600" dirty="0"/>
              <a:t> Indonesia. </a:t>
            </a:r>
            <a:r>
              <a:rPr lang="en-US" sz="3600" dirty="0" err="1"/>
              <a:t>Pluralisme</a:t>
            </a:r>
            <a:r>
              <a:rPr lang="en-US" sz="3600" dirty="0"/>
              <a:t> </a:t>
            </a:r>
            <a:r>
              <a:rPr lang="en-US" sz="3600" dirty="0" err="1"/>
              <a:t>hukum</a:t>
            </a:r>
            <a:r>
              <a:rPr lang="en-US" sz="3600" dirty="0"/>
              <a:t> </a:t>
            </a:r>
            <a:r>
              <a:rPr lang="en-US" sz="3600" dirty="0" err="1"/>
              <a:t>terlihat</a:t>
            </a:r>
            <a:r>
              <a:rPr lang="en-US" sz="3600" dirty="0"/>
              <a:t> </a:t>
            </a:r>
            <a:r>
              <a:rPr lang="en-US" sz="3600" dirty="0" err="1"/>
              <a:t>dengan</a:t>
            </a:r>
            <a:r>
              <a:rPr lang="en-US" sz="3600" dirty="0"/>
              <a:t> </a:t>
            </a:r>
            <a:r>
              <a:rPr lang="en-US" sz="3600" dirty="0" err="1"/>
              <a:t>terbitnya</a:t>
            </a:r>
            <a:r>
              <a:rPr lang="en-US" sz="3600" dirty="0"/>
              <a:t> </a:t>
            </a:r>
            <a:r>
              <a:rPr lang="en-US" sz="3600" i="1" dirty="0" err="1"/>
              <a:t>undang-undang</a:t>
            </a:r>
            <a:r>
              <a:rPr lang="en-US" sz="3600" i="1" dirty="0"/>
              <a:t> </a:t>
            </a:r>
            <a:r>
              <a:rPr lang="en-US" sz="3600" i="1" dirty="0" err="1"/>
              <a:t>perkawinan</a:t>
            </a:r>
            <a:r>
              <a:rPr lang="en-US" sz="3600" i="1" dirty="0"/>
              <a:t>, </a:t>
            </a:r>
            <a:r>
              <a:rPr lang="en-US" sz="3600" i="1" dirty="0" err="1"/>
              <a:t>undang-undang</a:t>
            </a:r>
            <a:r>
              <a:rPr lang="en-US" sz="3600" i="1" dirty="0"/>
              <a:t> </a:t>
            </a:r>
            <a:r>
              <a:rPr lang="en-US" sz="3600" i="1" dirty="0" err="1"/>
              <a:t>pengelolaan</a:t>
            </a:r>
            <a:r>
              <a:rPr lang="en-US" sz="3600" i="1" dirty="0"/>
              <a:t> zakat, dan </a:t>
            </a:r>
            <a:r>
              <a:rPr lang="en-US" sz="3600" dirty="0"/>
              <a:t>lain-lain yang </a:t>
            </a:r>
            <a:r>
              <a:rPr lang="en-US" sz="3600" dirty="0" err="1"/>
              <a:t>hanya</a:t>
            </a:r>
            <a:r>
              <a:rPr lang="en-US" sz="3600" dirty="0"/>
              <a:t> </a:t>
            </a:r>
            <a:r>
              <a:rPr lang="en-US" sz="3600" dirty="0" err="1"/>
              <a:t>berlaku</a:t>
            </a:r>
            <a:r>
              <a:rPr lang="en-US" sz="3600" dirty="0"/>
              <a:t> </a:t>
            </a:r>
            <a:r>
              <a:rPr lang="en-US" sz="3600" dirty="0" err="1"/>
              <a:t>bagi</a:t>
            </a:r>
            <a:r>
              <a:rPr lang="en-US" sz="3600" dirty="0"/>
              <a:t> </a:t>
            </a:r>
            <a:r>
              <a:rPr lang="en-US" sz="3600" dirty="0" err="1"/>
              <a:t>pemeluk</a:t>
            </a:r>
            <a:r>
              <a:rPr lang="en-US" sz="3600" dirty="0"/>
              <a:t> Islam. </a:t>
            </a:r>
            <a:r>
              <a:rPr lang="en-US" sz="3600" dirty="0" err="1"/>
              <a:t>Pluralisme</a:t>
            </a:r>
            <a:r>
              <a:rPr lang="en-US" sz="3600" dirty="0"/>
              <a:t> </a:t>
            </a:r>
            <a:r>
              <a:rPr lang="en-US" sz="3600" dirty="0" err="1"/>
              <a:t>dalam</a:t>
            </a:r>
            <a:r>
              <a:rPr lang="en-US" sz="3600" dirty="0"/>
              <a:t> </a:t>
            </a:r>
            <a:r>
              <a:rPr lang="en-US" sz="3600" dirty="0" err="1"/>
              <a:t>bidang</a:t>
            </a:r>
            <a:r>
              <a:rPr lang="en-US" sz="3600" dirty="0"/>
              <a:t> </a:t>
            </a:r>
            <a:r>
              <a:rPr lang="en-US" sz="3600" i="1" dirty="0" err="1"/>
              <a:t>pemerintahan</a:t>
            </a:r>
            <a:r>
              <a:rPr lang="en-US" sz="3600" dirty="0"/>
              <a:t> </a:t>
            </a:r>
            <a:r>
              <a:rPr lang="en-US" sz="3600" dirty="0" err="1"/>
              <a:t>tercermin</a:t>
            </a:r>
            <a:r>
              <a:rPr lang="en-US" sz="3600" dirty="0"/>
              <a:t> pada </a:t>
            </a:r>
            <a:r>
              <a:rPr lang="en-US" sz="3600" dirty="0" err="1"/>
              <a:t>undang-undang</a:t>
            </a:r>
            <a:r>
              <a:rPr lang="en-US" sz="3600" dirty="0"/>
              <a:t> </a:t>
            </a:r>
            <a:r>
              <a:rPr lang="en-US" sz="3600" dirty="0" err="1"/>
              <a:t>tentang</a:t>
            </a:r>
            <a:r>
              <a:rPr lang="en-US" sz="3600" dirty="0"/>
              <a:t> </a:t>
            </a:r>
            <a:r>
              <a:rPr lang="en-US" sz="3600" dirty="0" err="1"/>
              <a:t>Nangro</a:t>
            </a:r>
            <a:r>
              <a:rPr lang="en-US" sz="3600" dirty="0"/>
              <a:t> Aceh Darussalam </a:t>
            </a:r>
            <a:r>
              <a:rPr lang="en-US" sz="3600" dirty="0" err="1"/>
              <a:t>dalam</a:t>
            </a:r>
            <a:r>
              <a:rPr lang="en-US" sz="3600" dirty="0"/>
              <a:t> </a:t>
            </a:r>
            <a:r>
              <a:rPr lang="en-US" sz="3600" dirty="0" err="1"/>
              <a:t>pelaksanaan</a:t>
            </a:r>
            <a:r>
              <a:rPr lang="en-US" sz="3600" dirty="0"/>
              <a:t> </a:t>
            </a:r>
            <a:r>
              <a:rPr lang="en-US" sz="3600" dirty="0" err="1"/>
              <a:t>syariat</a:t>
            </a:r>
            <a:r>
              <a:rPr lang="en-US" sz="3600" dirty="0"/>
              <a:t> Islam, </a:t>
            </a:r>
            <a:r>
              <a:rPr lang="en-US" sz="3600" dirty="0" err="1"/>
              <a:t>otonomi</a:t>
            </a:r>
            <a:r>
              <a:rPr lang="en-US" sz="3600" dirty="0"/>
              <a:t> </a:t>
            </a:r>
            <a:r>
              <a:rPr lang="en-US" sz="3600" dirty="0" err="1"/>
              <a:t>khusus</a:t>
            </a:r>
            <a:r>
              <a:rPr lang="en-US" sz="3600" dirty="0"/>
              <a:t> Papua, dan </a:t>
            </a:r>
            <a:r>
              <a:rPr lang="en-US" sz="3600" dirty="0" err="1"/>
              <a:t>keistimewaan</a:t>
            </a:r>
            <a:r>
              <a:rPr lang="en-US" sz="3600" dirty="0"/>
              <a:t> Yogyakarta</a:t>
            </a:r>
            <a:r>
              <a:rPr lang="en-US" dirty="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39485"/>
            <a:ext cx="12191999" cy="8402300"/>
          </a:xfrm>
          <a:prstGeom prst="rect">
            <a:avLst/>
          </a:prstGeom>
          <a:noFill/>
        </p:spPr>
        <p:txBody>
          <a:bodyPr wrap="square">
            <a:spAutoFit/>
          </a:bodyPr>
          <a:lstStyle/>
          <a:p>
            <a:pPr algn="just"/>
            <a:r>
              <a:rPr lang="en-US" sz="2800" b="1" dirty="0" err="1"/>
              <a:t>Dalam</a:t>
            </a:r>
            <a:r>
              <a:rPr lang="en-US" sz="2800" b="1" dirty="0"/>
              <a:t> </a:t>
            </a:r>
            <a:r>
              <a:rPr lang="en-US" sz="2800" b="1" dirty="0" err="1"/>
              <a:t>perjalanan</a:t>
            </a:r>
            <a:r>
              <a:rPr lang="en-US" sz="2800" b="1" dirty="0"/>
              <a:t> </a:t>
            </a:r>
            <a:r>
              <a:rPr lang="en-US" sz="2800" b="1" dirty="0" err="1"/>
              <a:t>kehidupan</a:t>
            </a:r>
            <a:r>
              <a:rPr lang="en-US" sz="2800" b="1" dirty="0"/>
              <a:t> </a:t>
            </a:r>
            <a:r>
              <a:rPr lang="en-US" sz="2800" b="1" dirty="0" err="1"/>
              <a:t>berbangsa</a:t>
            </a:r>
            <a:r>
              <a:rPr lang="en-US" sz="2800" b="1" dirty="0"/>
              <a:t>, </a:t>
            </a:r>
            <a:r>
              <a:rPr lang="en-US" sz="2800" b="1" dirty="0" err="1"/>
              <a:t>ada</a:t>
            </a:r>
            <a:r>
              <a:rPr lang="en-US" sz="2800" b="1" dirty="0"/>
              <a:t> </a:t>
            </a:r>
            <a:r>
              <a:rPr lang="en-US" sz="2800" b="1" dirty="0" err="1"/>
              <a:t>sebagian</a:t>
            </a:r>
            <a:r>
              <a:rPr lang="en-US" sz="2800" b="1" dirty="0"/>
              <a:t> </a:t>
            </a:r>
            <a:r>
              <a:rPr lang="en-US" sz="2800" b="1" dirty="0" err="1"/>
              <a:t>warga</a:t>
            </a:r>
            <a:r>
              <a:rPr lang="en-US" sz="2800" b="1" dirty="0"/>
              <a:t> negara yang </a:t>
            </a:r>
            <a:r>
              <a:rPr lang="en-US" sz="2800" b="1" dirty="0" err="1"/>
              <a:t>meragukan</a:t>
            </a:r>
            <a:r>
              <a:rPr lang="en-US" sz="2800" b="1" dirty="0"/>
              <a:t>: </a:t>
            </a:r>
            <a:r>
              <a:rPr lang="en-US" sz="2800" b="1" dirty="0" err="1"/>
              <a:t>mungkinkah</a:t>
            </a:r>
            <a:r>
              <a:rPr lang="en-US" sz="2800" b="1" dirty="0"/>
              <a:t> </a:t>
            </a:r>
            <a:r>
              <a:rPr lang="en-US" sz="2800" b="1" dirty="0" err="1"/>
              <a:t>hukum</a:t>
            </a:r>
            <a:r>
              <a:rPr lang="en-US" sz="2800" b="1" dirty="0"/>
              <a:t> agama </a:t>
            </a:r>
            <a:r>
              <a:rPr lang="en-US" sz="2800" b="1" dirty="0" err="1"/>
              <a:t>tertentu</a:t>
            </a:r>
            <a:r>
              <a:rPr lang="en-US" sz="2800" b="1" dirty="0"/>
              <a:t> </a:t>
            </a:r>
            <a:r>
              <a:rPr lang="en-US" sz="2800" b="1" dirty="0" err="1"/>
              <a:t>diterapkan</a:t>
            </a:r>
            <a:r>
              <a:rPr lang="en-US" sz="2800" b="1" dirty="0"/>
              <a:t> </a:t>
            </a:r>
            <a:r>
              <a:rPr lang="en-US" sz="2800" b="1" dirty="0" err="1"/>
              <a:t>dalam</a:t>
            </a:r>
            <a:r>
              <a:rPr lang="en-US" sz="2800" b="1" dirty="0"/>
              <a:t> </a:t>
            </a:r>
            <a:r>
              <a:rPr lang="en-US" sz="2800" b="1" dirty="0" err="1"/>
              <a:t>konteks</a:t>
            </a:r>
            <a:r>
              <a:rPr lang="en-US" sz="2800" b="1" dirty="0"/>
              <a:t> negara Pancasila? </a:t>
            </a:r>
            <a:r>
              <a:rPr lang="en-US" sz="2800" b="1" dirty="0" err="1"/>
              <a:t>Bukankah</a:t>
            </a:r>
            <a:r>
              <a:rPr lang="en-US" sz="2800" b="1" dirty="0"/>
              <a:t> Indonesia </a:t>
            </a:r>
            <a:r>
              <a:rPr lang="en-US" sz="2800" b="1" dirty="0" err="1"/>
              <a:t>bukan</a:t>
            </a:r>
            <a:r>
              <a:rPr lang="en-US" sz="2800" b="1" dirty="0"/>
              <a:t> negara agama? </a:t>
            </a:r>
            <a:r>
              <a:rPr lang="en-US" sz="2800" b="1" dirty="0" err="1"/>
              <a:t>Keraguan</a:t>
            </a:r>
            <a:r>
              <a:rPr lang="en-US" sz="2800" b="1" dirty="0"/>
              <a:t> </a:t>
            </a:r>
            <a:r>
              <a:rPr lang="en-US" sz="2800" b="1" dirty="0" err="1"/>
              <a:t>itu</a:t>
            </a:r>
            <a:r>
              <a:rPr lang="en-US" sz="2800" b="1" dirty="0"/>
              <a:t> </a:t>
            </a:r>
            <a:r>
              <a:rPr lang="en-US" sz="2800" b="1" dirty="0" err="1"/>
              <a:t>tidaklah</a:t>
            </a:r>
            <a:r>
              <a:rPr lang="en-US" sz="2800" b="1" dirty="0"/>
              <a:t> </a:t>
            </a:r>
            <a:r>
              <a:rPr lang="en-US" sz="2800" b="1" dirty="0" err="1"/>
              <a:t>berdasar</a:t>
            </a:r>
            <a:r>
              <a:rPr lang="en-US" sz="2800" b="1" dirty="0"/>
              <a:t>. </a:t>
            </a:r>
            <a:r>
              <a:rPr lang="en-US" sz="2800" b="1" dirty="0" err="1"/>
              <a:t>Kepatuhan</a:t>
            </a:r>
            <a:r>
              <a:rPr lang="en-US" sz="2800" b="1" dirty="0"/>
              <a:t> </a:t>
            </a:r>
            <a:r>
              <a:rPr lang="en-US" sz="2800" b="1" dirty="0" err="1"/>
              <a:t>kepada</a:t>
            </a:r>
            <a:r>
              <a:rPr lang="en-US" sz="2800" b="1" dirty="0"/>
              <a:t> </a:t>
            </a:r>
            <a:r>
              <a:rPr lang="en-US" sz="2800" b="1" dirty="0" err="1"/>
              <a:t>hukum</a:t>
            </a:r>
            <a:r>
              <a:rPr lang="en-US" sz="2800" b="1" dirty="0"/>
              <a:t> </a:t>
            </a:r>
            <a:r>
              <a:rPr lang="en-US" sz="2800" b="1" dirty="0" err="1"/>
              <a:t>nasional</a:t>
            </a:r>
            <a:r>
              <a:rPr lang="en-US" sz="2800" b="1" dirty="0"/>
              <a:t>, </a:t>
            </a:r>
            <a:r>
              <a:rPr lang="en-US" sz="2800" b="1" dirty="0" err="1"/>
              <a:t>baik</a:t>
            </a:r>
            <a:r>
              <a:rPr lang="en-US" sz="2800" b="1" dirty="0"/>
              <a:t> yang </a:t>
            </a:r>
            <a:r>
              <a:rPr lang="en-US" sz="2800" b="1" dirty="0" err="1"/>
              <a:t>bersumber</a:t>
            </a:r>
            <a:r>
              <a:rPr lang="en-US" sz="2800" b="1" dirty="0"/>
              <a:t> </a:t>
            </a:r>
            <a:r>
              <a:rPr lang="en-US" sz="2800" b="1" dirty="0" err="1"/>
              <a:t>dari</a:t>
            </a:r>
            <a:r>
              <a:rPr lang="en-US" sz="2800" b="1" dirty="0"/>
              <a:t> agama, </a:t>
            </a:r>
            <a:r>
              <a:rPr lang="en-US" sz="2800" b="1" dirty="0" err="1"/>
              <a:t>adat</a:t>
            </a:r>
            <a:r>
              <a:rPr lang="en-US" sz="2800" b="1" dirty="0"/>
              <a:t>, </a:t>
            </a:r>
            <a:r>
              <a:rPr lang="en-US" sz="2800" b="1" dirty="0" err="1"/>
              <a:t>atau</a:t>
            </a:r>
            <a:r>
              <a:rPr lang="en-US" sz="2800" b="1" dirty="0"/>
              <a:t> </a:t>
            </a:r>
            <a:r>
              <a:rPr lang="en-US" sz="2800" b="1" dirty="0" err="1"/>
              <a:t>kesepakatan</a:t>
            </a:r>
            <a:r>
              <a:rPr lang="en-US" sz="2800" b="1" dirty="0"/>
              <a:t> formal di </a:t>
            </a:r>
            <a:r>
              <a:rPr lang="en-US" sz="2800" b="1" dirty="0" err="1"/>
              <a:t>parlemen</a:t>
            </a:r>
            <a:r>
              <a:rPr lang="en-US" sz="2800" b="1" dirty="0"/>
              <a:t>, </a:t>
            </a:r>
            <a:r>
              <a:rPr lang="en-US" sz="2800" b="1" dirty="0" err="1"/>
              <a:t>merupakan</a:t>
            </a:r>
            <a:r>
              <a:rPr lang="en-US" sz="2800" b="1" dirty="0"/>
              <a:t> </a:t>
            </a:r>
            <a:r>
              <a:rPr lang="en-US" sz="2800" b="1" dirty="0" err="1"/>
              <a:t>menifestasi</a:t>
            </a:r>
            <a:r>
              <a:rPr lang="en-US" sz="2800" b="1" dirty="0"/>
              <a:t> </a:t>
            </a:r>
            <a:r>
              <a:rPr lang="en-US" sz="2800" b="1" dirty="0" err="1"/>
              <a:t>dari</a:t>
            </a:r>
            <a:r>
              <a:rPr lang="en-US" sz="2800" b="1" dirty="0"/>
              <a:t> </a:t>
            </a:r>
            <a:r>
              <a:rPr lang="en-US" sz="2800" b="1" dirty="0" err="1"/>
              <a:t>kesadaran</a:t>
            </a:r>
            <a:r>
              <a:rPr lang="en-US" sz="2800" b="1" dirty="0"/>
              <a:t> </a:t>
            </a:r>
            <a:r>
              <a:rPr lang="en-US" sz="2800" b="1" dirty="0" err="1"/>
              <a:t>akan</a:t>
            </a:r>
            <a:r>
              <a:rPr lang="en-US" sz="2800" b="1" dirty="0"/>
              <a:t> </a:t>
            </a:r>
            <a:r>
              <a:rPr lang="en-US" sz="2800" b="1" dirty="0" err="1"/>
              <a:t>keadilan</a:t>
            </a:r>
            <a:r>
              <a:rPr lang="en-US" sz="2800" b="1" dirty="0"/>
              <a:t> </a:t>
            </a:r>
            <a:r>
              <a:rPr lang="en-US" sz="2800" b="1" dirty="0" err="1"/>
              <a:t>berdasarkan</a:t>
            </a:r>
            <a:r>
              <a:rPr lang="en-US" sz="2800" b="1" dirty="0"/>
              <a:t> </a:t>
            </a:r>
            <a:r>
              <a:rPr lang="en-US" sz="2800" b="1" dirty="0" err="1"/>
              <a:t>Ketuhanan</a:t>
            </a:r>
            <a:r>
              <a:rPr lang="en-US" sz="2800" b="1" dirty="0"/>
              <a:t> YME.</a:t>
            </a:r>
            <a:endParaRPr lang="en-US" sz="2800" b="1" dirty="0"/>
          </a:p>
          <a:p>
            <a:pPr algn="just"/>
            <a:endParaRPr lang="en-US" dirty="0"/>
          </a:p>
          <a:p>
            <a:pPr algn="just"/>
            <a:r>
              <a:rPr lang="en-US" sz="2800" b="1" dirty="0" err="1"/>
              <a:t>Kepatuhan</a:t>
            </a:r>
            <a:r>
              <a:rPr lang="en-US" sz="2800" b="1" dirty="0"/>
              <a:t> </a:t>
            </a:r>
            <a:r>
              <a:rPr lang="en-US" sz="2800" b="1" dirty="0" err="1"/>
              <a:t>kepada</a:t>
            </a:r>
            <a:r>
              <a:rPr lang="en-US" sz="2800" b="1" dirty="0"/>
              <a:t> </a:t>
            </a:r>
            <a:r>
              <a:rPr lang="en-US" sz="2800" b="1" dirty="0" err="1"/>
              <a:t>hukum</a:t>
            </a:r>
            <a:r>
              <a:rPr lang="en-US" sz="2800" b="1" dirty="0"/>
              <a:t> </a:t>
            </a:r>
            <a:r>
              <a:rPr lang="en-US" sz="2800" b="1" dirty="0" err="1"/>
              <a:t>adalah</a:t>
            </a:r>
            <a:r>
              <a:rPr lang="en-US" sz="2800" b="1" dirty="0"/>
              <a:t> </a:t>
            </a:r>
            <a:r>
              <a:rPr lang="en-US" sz="2800" b="1" dirty="0" err="1"/>
              <a:t>cerminan</a:t>
            </a:r>
            <a:r>
              <a:rPr lang="en-US" sz="2800" b="1" dirty="0"/>
              <a:t> </a:t>
            </a:r>
            <a:r>
              <a:rPr lang="en-US" sz="2800" b="1" dirty="0" err="1"/>
              <a:t>iman</a:t>
            </a:r>
            <a:r>
              <a:rPr lang="en-US" sz="2800" b="1" dirty="0"/>
              <a:t> dan </a:t>
            </a:r>
            <a:r>
              <a:rPr lang="en-US" sz="2800" b="1" dirty="0" err="1"/>
              <a:t>karakter</a:t>
            </a:r>
            <a:r>
              <a:rPr lang="en-US" sz="2800" b="1" dirty="0"/>
              <a:t> </a:t>
            </a:r>
            <a:r>
              <a:rPr lang="en-US" sz="2800" b="1" dirty="0" err="1"/>
              <a:t>bangsa</a:t>
            </a:r>
            <a:r>
              <a:rPr lang="en-US" sz="2800" b="1" dirty="0"/>
              <a:t> yang </a:t>
            </a:r>
            <a:r>
              <a:rPr lang="en-US" sz="2800" b="1" dirty="0" err="1"/>
              <a:t>beradab</a:t>
            </a:r>
            <a:r>
              <a:rPr lang="en-US" sz="2800" dirty="0"/>
              <a:t>.</a:t>
            </a:r>
            <a:endParaRPr lang="en-US" sz="2800" dirty="0"/>
          </a:p>
          <a:p>
            <a:pPr algn="just"/>
            <a:endParaRPr lang="en-US" sz="2800" dirty="0"/>
          </a:p>
          <a:p>
            <a:pPr algn="just"/>
            <a:r>
              <a:rPr lang="en-US" sz="2800" b="1" dirty="0" err="1"/>
              <a:t>Dalam</a:t>
            </a:r>
            <a:r>
              <a:rPr lang="en-US" sz="2800" b="1" dirty="0"/>
              <a:t> </a:t>
            </a:r>
            <a:r>
              <a:rPr lang="en-US" sz="2800" b="1" dirty="0" err="1"/>
              <a:t>tatanan</a:t>
            </a:r>
            <a:r>
              <a:rPr lang="en-US" sz="2800" b="1" dirty="0"/>
              <a:t> </a:t>
            </a:r>
            <a:r>
              <a:rPr lang="en-US" sz="2800" b="1" dirty="0" err="1"/>
              <a:t>sistem</a:t>
            </a:r>
            <a:r>
              <a:rPr lang="en-US" sz="2800" b="1" dirty="0"/>
              <a:t> </a:t>
            </a:r>
            <a:r>
              <a:rPr lang="en-US" sz="2800" b="1" dirty="0" err="1"/>
              <a:t>hukum</a:t>
            </a:r>
            <a:r>
              <a:rPr lang="en-US" sz="2800" b="1" dirty="0"/>
              <a:t> </a:t>
            </a:r>
            <a:r>
              <a:rPr lang="en-US" sz="2800" b="1" dirty="0" err="1"/>
              <a:t>nasional</a:t>
            </a:r>
            <a:r>
              <a:rPr lang="en-US" sz="2800" b="1" dirty="0"/>
              <a:t>, </a:t>
            </a:r>
            <a:r>
              <a:rPr lang="en-US" sz="2800" b="1" dirty="0" err="1"/>
              <a:t>kita</a:t>
            </a:r>
            <a:r>
              <a:rPr lang="en-US" sz="2800" b="1" dirty="0"/>
              <a:t> </a:t>
            </a:r>
            <a:r>
              <a:rPr lang="en-US" sz="2800" b="1" dirty="0" err="1"/>
              <a:t>sebagai</a:t>
            </a:r>
            <a:r>
              <a:rPr lang="en-US" sz="2800" b="1" dirty="0"/>
              <a:t> </a:t>
            </a:r>
            <a:r>
              <a:rPr lang="en-US" sz="2800" b="1" dirty="0" err="1"/>
              <a:t>bangsa</a:t>
            </a:r>
            <a:r>
              <a:rPr lang="en-US" sz="2800" b="1" dirty="0"/>
              <a:t> </a:t>
            </a:r>
            <a:r>
              <a:rPr lang="en-US" sz="2800" b="1" dirty="0" err="1"/>
              <a:t>telah</a:t>
            </a:r>
            <a:r>
              <a:rPr lang="en-US" sz="2800" b="1" dirty="0"/>
              <a:t> </a:t>
            </a:r>
            <a:r>
              <a:rPr lang="en-US" sz="2800" b="1" dirty="0" err="1"/>
              <a:t>mengakomodasi</a:t>
            </a:r>
            <a:r>
              <a:rPr lang="en-US" sz="2800" b="1" dirty="0"/>
              <a:t> </a:t>
            </a:r>
            <a:r>
              <a:rPr lang="en-US" sz="2800" b="1" dirty="0" err="1"/>
              <a:t>prinsip</a:t>
            </a:r>
            <a:r>
              <a:rPr lang="en-US" sz="2800" b="1" dirty="0"/>
              <a:t> </a:t>
            </a:r>
            <a:r>
              <a:rPr lang="en-US" sz="2800" b="1" dirty="0" err="1"/>
              <a:t>pluralisme</a:t>
            </a:r>
            <a:r>
              <a:rPr lang="en-US" sz="2800" b="1" dirty="0"/>
              <a:t> </a:t>
            </a:r>
            <a:r>
              <a:rPr lang="en-US" sz="2800" b="1" dirty="0" err="1"/>
              <a:t>hukum</a:t>
            </a:r>
            <a:r>
              <a:rPr lang="en-US" sz="2800" b="1" dirty="0"/>
              <a:t>. Negara </a:t>
            </a:r>
            <a:r>
              <a:rPr lang="en-US" sz="2800" b="1" dirty="0" err="1"/>
              <a:t>mengakui</a:t>
            </a:r>
            <a:r>
              <a:rPr lang="en-US" sz="2800" b="1" dirty="0"/>
              <a:t> </a:t>
            </a:r>
            <a:r>
              <a:rPr lang="en-US" sz="2800" b="1" dirty="0" err="1"/>
              <a:t>peradilan</a:t>
            </a:r>
            <a:r>
              <a:rPr lang="en-US" sz="2800" b="1" dirty="0"/>
              <a:t> negeri (</a:t>
            </a:r>
            <a:r>
              <a:rPr lang="en-US" sz="2800" b="1" dirty="0" err="1"/>
              <a:t>warisan</a:t>
            </a:r>
            <a:r>
              <a:rPr lang="en-US" sz="2800" b="1" dirty="0"/>
              <a:t> </a:t>
            </a:r>
            <a:r>
              <a:rPr lang="en-US" sz="2800" b="1" dirty="0" err="1"/>
              <a:t>kolonial</a:t>
            </a:r>
            <a:r>
              <a:rPr lang="en-US" sz="2800" b="1" dirty="0"/>
              <a:t> Belanda yang </a:t>
            </a:r>
            <a:r>
              <a:rPr lang="en-US" sz="2800" b="1" dirty="0" err="1"/>
              <a:t>Kristiani</a:t>
            </a:r>
            <a:r>
              <a:rPr lang="en-US" sz="2800" b="1" dirty="0"/>
              <a:t>), </a:t>
            </a:r>
            <a:r>
              <a:rPr lang="en-US" sz="2800" b="1" dirty="0" err="1"/>
              <a:t>peradilan</a:t>
            </a:r>
            <a:r>
              <a:rPr lang="en-US" sz="2800" b="1" dirty="0"/>
              <a:t> agama (Islam) dan </a:t>
            </a:r>
            <a:r>
              <a:rPr lang="en-US" sz="2800" b="1" dirty="0" err="1"/>
              <a:t>adat</a:t>
            </a:r>
            <a:r>
              <a:rPr lang="en-US" sz="2800" b="1" dirty="0"/>
              <a:t>. </a:t>
            </a:r>
            <a:r>
              <a:rPr lang="en-US" sz="2800" b="1" dirty="0" err="1"/>
              <a:t>Meskipun</a:t>
            </a:r>
            <a:r>
              <a:rPr lang="en-US" sz="2800" b="1" dirty="0"/>
              <a:t> </a:t>
            </a:r>
            <a:r>
              <a:rPr lang="en-US" sz="2800" b="1" dirty="0" err="1"/>
              <a:t>tidak</a:t>
            </a:r>
            <a:r>
              <a:rPr lang="en-US" sz="2800" b="1" dirty="0"/>
              <a:t> </a:t>
            </a:r>
            <a:r>
              <a:rPr lang="en-US" sz="2800" b="1" dirty="0" err="1"/>
              <a:t>dinyatakan</a:t>
            </a:r>
            <a:r>
              <a:rPr lang="en-US" sz="2800" b="1" dirty="0"/>
              <a:t> </a:t>
            </a:r>
            <a:r>
              <a:rPr lang="en-US" sz="2800" b="1" dirty="0" err="1"/>
              <a:t>tegas</a:t>
            </a:r>
            <a:r>
              <a:rPr lang="en-US" sz="2800" b="1" dirty="0"/>
              <a:t> </a:t>
            </a:r>
            <a:r>
              <a:rPr lang="en-US" sz="2800" b="1" dirty="0" err="1"/>
              <a:t>dalam</a:t>
            </a:r>
            <a:r>
              <a:rPr lang="en-US" sz="2800" b="1" dirty="0"/>
              <a:t> UUD, </a:t>
            </a:r>
            <a:r>
              <a:rPr lang="en-US" sz="2800" b="1" dirty="0" err="1"/>
              <a:t>dalam</a:t>
            </a:r>
            <a:r>
              <a:rPr lang="en-US" sz="2800" b="1" dirty="0"/>
              <a:t> </a:t>
            </a:r>
            <a:r>
              <a:rPr lang="en-US" sz="2800" b="1" dirty="0" err="1"/>
              <a:t>praktik</a:t>
            </a:r>
            <a:r>
              <a:rPr lang="en-US" sz="2800" b="1" dirty="0"/>
              <a:t> </a:t>
            </a:r>
            <a:r>
              <a:rPr lang="en-US" sz="2800" b="1" dirty="0" err="1"/>
              <a:t>sebenarnya</a:t>
            </a:r>
            <a:r>
              <a:rPr lang="en-US" sz="2800" b="1" dirty="0"/>
              <a:t> </a:t>
            </a:r>
            <a:r>
              <a:rPr lang="en-US" sz="2800" b="1" dirty="0" err="1"/>
              <a:t>telah</a:t>
            </a:r>
            <a:r>
              <a:rPr lang="en-US" sz="2800" b="1" dirty="0"/>
              <a:t> </a:t>
            </a:r>
            <a:r>
              <a:rPr lang="en-US" sz="2800" b="1" dirty="0" err="1"/>
              <a:t>berjalan</a:t>
            </a:r>
            <a:r>
              <a:rPr lang="en-US" sz="2800" b="1" dirty="0"/>
              <a:t> </a:t>
            </a:r>
            <a:r>
              <a:rPr lang="en-US" sz="2800" b="1" dirty="0" err="1"/>
              <a:t>paham</a:t>
            </a:r>
            <a:r>
              <a:rPr lang="en-US" sz="2800" b="1" dirty="0"/>
              <a:t> “</a:t>
            </a:r>
            <a:r>
              <a:rPr lang="en-US" sz="2800" b="1" dirty="0" err="1"/>
              <a:t>Ketuhanan</a:t>
            </a:r>
            <a:r>
              <a:rPr lang="en-US" sz="2800" b="1" dirty="0"/>
              <a:t> </a:t>
            </a:r>
            <a:r>
              <a:rPr lang="en-US" sz="2800" b="1" dirty="0" err="1"/>
              <a:t>dengan</a:t>
            </a:r>
            <a:r>
              <a:rPr lang="en-US" sz="2800" b="1" dirty="0"/>
              <a:t> </a:t>
            </a:r>
            <a:r>
              <a:rPr lang="en-US" sz="2800" b="1" dirty="0" err="1"/>
              <a:t>kewajiban</a:t>
            </a:r>
            <a:r>
              <a:rPr lang="en-US" sz="2800" b="1" dirty="0"/>
              <a:t> </a:t>
            </a:r>
            <a:r>
              <a:rPr lang="en-US" sz="2800" b="1" dirty="0" err="1"/>
              <a:t>menjalankan</a:t>
            </a:r>
            <a:r>
              <a:rPr lang="en-US" sz="2800" b="1" dirty="0"/>
              <a:t> </a:t>
            </a:r>
            <a:r>
              <a:rPr lang="en-US" sz="2800" b="1" dirty="0" err="1"/>
              <a:t>ketentuan</a:t>
            </a:r>
            <a:r>
              <a:rPr lang="en-US" sz="2800" b="1" dirty="0"/>
              <a:t> </a:t>
            </a:r>
            <a:r>
              <a:rPr lang="en-US" sz="2800" b="1" dirty="0" err="1"/>
              <a:t>hukum</a:t>
            </a:r>
            <a:r>
              <a:rPr lang="en-US" sz="2800" b="1" dirty="0"/>
              <a:t> </a:t>
            </a:r>
            <a:r>
              <a:rPr lang="en-US" sz="2800" b="1" dirty="0" err="1"/>
              <a:t>sesuai</a:t>
            </a:r>
            <a:r>
              <a:rPr lang="en-US" sz="2800" b="1" dirty="0"/>
              <a:t> agama masing-masing”. </a:t>
            </a:r>
            <a:endParaRPr lang="en-US" sz="2800" b="1" dirty="0"/>
          </a:p>
          <a:p>
            <a:pPr algn="just"/>
            <a:endParaRPr lang="en-US" sz="2800" dirty="0"/>
          </a:p>
          <a:p>
            <a:r>
              <a:rPr lang="en-US" dirty="0"/>
              <a:t>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42441" y="418453"/>
            <a:ext cx="11189776" cy="5632311"/>
          </a:xfrm>
          <a:prstGeom prst="rect">
            <a:avLst/>
          </a:prstGeom>
          <a:noFill/>
        </p:spPr>
        <p:txBody>
          <a:bodyPr wrap="square">
            <a:spAutoFit/>
          </a:bodyPr>
          <a:lstStyle/>
          <a:p>
            <a:pPr algn="just"/>
            <a:r>
              <a:rPr lang="en-US" sz="3600" b="1" dirty="0" err="1">
                <a:effectLst>
                  <a:outerShdw blurRad="38100" dist="38100" dir="2700000" algn="tl">
                    <a:srgbClr val="000000">
                      <a:alpha val="43137"/>
                    </a:srgbClr>
                  </a:outerShdw>
                </a:effectLst>
              </a:rPr>
              <a:t>Melalui</a:t>
            </a:r>
            <a:r>
              <a:rPr lang="en-US" sz="3600" b="1" dirty="0">
                <a:effectLst>
                  <a:outerShdw blurRad="38100" dist="38100" dir="2700000" algn="tl">
                    <a:srgbClr val="000000">
                      <a:alpha val="43137"/>
                    </a:srgbClr>
                  </a:outerShdw>
                </a:effectLst>
              </a:rPr>
              <a:t> UU </a:t>
            </a:r>
            <a:r>
              <a:rPr lang="en-US" sz="3600" b="1" dirty="0" err="1">
                <a:effectLst>
                  <a:outerShdw blurRad="38100" dist="38100" dir="2700000" algn="tl">
                    <a:srgbClr val="000000">
                      <a:alpha val="43137"/>
                    </a:srgbClr>
                  </a:outerShdw>
                </a:effectLst>
              </a:rPr>
              <a:t>Perkawinan</a:t>
            </a:r>
            <a:r>
              <a:rPr lang="en-US" sz="3600" dirty="0"/>
              <a:t>, negara </a:t>
            </a:r>
            <a:r>
              <a:rPr lang="en-US" sz="3600" dirty="0" err="1"/>
              <a:t>melindungi</a:t>
            </a:r>
            <a:r>
              <a:rPr lang="en-US" sz="3600" dirty="0"/>
              <a:t> </a:t>
            </a:r>
            <a:r>
              <a:rPr lang="en-US" sz="3600" dirty="0" err="1"/>
              <a:t>hak</a:t>
            </a:r>
            <a:r>
              <a:rPr lang="en-US" sz="3600" dirty="0"/>
              <a:t> </a:t>
            </a:r>
            <a:r>
              <a:rPr lang="en-US" sz="3600" dirty="0" err="1"/>
              <a:t>warga</a:t>
            </a:r>
            <a:r>
              <a:rPr lang="en-US" sz="3600" dirty="0"/>
              <a:t> </a:t>
            </a:r>
            <a:r>
              <a:rPr lang="en-US" sz="3600" dirty="0" err="1"/>
              <a:t>untuk</a:t>
            </a:r>
            <a:r>
              <a:rPr lang="en-US" sz="3600" dirty="0"/>
              <a:t> </a:t>
            </a:r>
            <a:r>
              <a:rPr lang="en-US" sz="3600" dirty="0" err="1"/>
              <a:t>membentuk</a:t>
            </a:r>
            <a:r>
              <a:rPr lang="en-US" sz="3600" dirty="0"/>
              <a:t> </a:t>
            </a:r>
            <a:r>
              <a:rPr lang="en-US" sz="3600" dirty="0" err="1"/>
              <a:t>keluarga</a:t>
            </a:r>
            <a:r>
              <a:rPr lang="en-US" sz="3600" dirty="0"/>
              <a:t> dan </a:t>
            </a:r>
            <a:r>
              <a:rPr lang="en-US" sz="3600" dirty="0" err="1"/>
              <a:t>melanjutkan</a:t>
            </a:r>
            <a:r>
              <a:rPr lang="en-US" sz="3600" dirty="0"/>
              <a:t> </a:t>
            </a:r>
            <a:r>
              <a:rPr lang="en-US" sz="3600" dirty="0" err="1"/>
              <a:t>keturunan</a:t>
            </a:r>
            <a:r>
              <a:rPr lang="en-US" sz="3600" dirty="0"/>
              <a:t> </a:t>
            </a:r>
            <a:r>
              <a:rPr lang="en-US" sz="3600" dirty="0" err="1"/>
              <a:t>melalui</a:t>
            </a:r>
            <a:r>
              <a:rPr lang="en-US" sz="3600" dirty="0"/>
              <a:t> </a:t>
            </a:r>
            <a:r>
              <a:rPr lang="en-US" sz="3600" dirty="0" err="1"/>
              <a:t>pernikahan</a:t>
            </a:r>
            <a:r>
              <a:rPr lang="en-US" sz="3600" dirty="0"/>
              <a:t> yang </a:t>
            </a:r>
            <a:r>
              <a:rPr lang="en-US" sz="3600" dirty="0" err="1"/>
              <a:t>sah</a:t>
            </a:r>
            <a:r>
              <a:rPr lang="en-US" sz="3600" dirty="0"/>
              <a:t> </a:t>
            </a:r>
            <a:r>
              <a:rPr lang="en-US" sz="3600" dirty="0" err="1"/>
              <a:t>menurut</a:t>
            </a:r>
            <a:r>
              <a:rPr lang="en-US" sz="3600" dirty="0"/>
              <a:t> agama dan </a:t>
            </a:r>
            <a:r>
              <a:rPr lang="en-US" sz="3600" dirty="0" err="1"/>
              <a:t>kepercayaannya</a:t>
            </a:r>
            <a:r>
              <a:rPr lang="en-US" sz="3600" dirty="0"/>
              <a:t>. Negara </a:t>
            </a:r>
            <a:r>
              <a:rPr lang="en-US" sz="3600" dirty="0" err="1"/>
              <a:t>memberikan</a:t>
            </a:r>
            <a:r>
              <a:rPr lang="en-US" sz="3600" dirty="0"/>
              <a:t> </a:t>
            </a:r>
            <a:r>
              <a:rPr lang="en-US" sz="3600" dirty="0" err="1"/>
              <a:t>perlindungan</a:t>
            </a:r>
            <a:r>
              <a:rPr lang="en-US" sz="3600" dirty="0"/>
              <a:t> </a:t>
            </a:r>
            <a:r>
              <a:rPr lang="en-US" sz="3600" dirty="0" err="1"/>
              <a:t>hukum</a:t>
            </a:r>
            <a:r>
              <a:rPr lang="en-US" sz="3600" dirty="0"/>
              <a:t> </a:t>
            </a:r>
            <a:r>
              <a:rPr lang="en-US" sz="3600" dirty="0" err="1"/>
              <a:t>kepada</a:t>
            </a:r>
            <a:r>
              <a:rPr lang="en-US" sz="3600" dirty="0"/>
              <a:t> </a:t>
            </a:r>
            <a:r>
              <a:rPr lang="en-US" sz="3600" dirty="0" err="1"/>
              <a:t>tiap-tiap</a:t>
            </a:r>
            <a:r>
              <a:rPr lang="en-US" sz="3600" dirty="0"/>
              <a:t> </a:t>
            </a:r>
            <a:r>
              <a:rPr lang="en-US" sz="3600" dirty="0" err="1"/>
              <a:t>warga</a:t>
            </a:r>
            <a:r>
              <a:rPr lang="en-US" sz="3600" dirty="0"/>
              <a:t> </a:t>
            </a:r>
            <a:r>
              <a:rPr lang="en-US" sz="3600" dirty="0" err="1"/>
              <a:t>sesuai</a:t>
            </a:r>
            <a:r>
              <a:rPr lang="en-US" sz="3600" dirty="0"/>
              <a:t> </a:t>
            </a:r>
            <a:r>
              <a:rPr lang="en-US" sz="3600" dirty="0" err="1"/>
              <a:t>dengan</a:t>
            </a:r>
            <a:r>
              <a:rPr lang="en-US" sz="3600" dirty="0"/>
              <a:t> </a:t>
            </a:r>
            <a:r>
              <a:rPr lang="en-US" sz="3600" dirty="0" err="1"/>
              <a:t>sistem</a:t>
            </a:r>
            <a:r>
              <a:rPr lang="en-US" sz="3600" dirty="0"/>
              <a:t> </a:t>
            </a:r>
            <a:r>
              <a:rPr lang="en-US" sz="3600" dirty="0" err="1"/>
              <a:t>hukum</a:t>
            </a:r>
            <a:r>
              <a:rPr lang="en-US" sz="3600" dirty="0"/>
              <a:t> dan </a:t>
            </a:r>
            <a:r>
              <a:rPr lang="en-US" sz="3600" dirty="0" err="1"/>
              <a:t>afiliasi</a:t>
            </a:r>
            <a:r>
              <a:rPr lang="en-US" sz="3600" dirty="0"/>
              <a:t> </a:t>
            </a:r>
            <a:r>
              <a:rPr lang="en-US" sz="3600" dirty="0" err="1"/>
              <a:t>keagamaan</a:t>
            </a:r>
            <a:r>
              <a:rPr lang="en-US" sz="3600" dirty="0"/>
              <a:t> yang </a:t>
            </a:r>
            <a:r>
              <a:rPr lang="en-US" sz="3600" dirty="0" err="1"/>
              <a:t>diyakininya</a:t>
            </a:r>
            <a:r>
              <a:rPr lang="en-US" sz="3600" dirty="0"/>
              <a:t>. </a:t>
            </a:r>
            <a:r>
              <a:rPr lang="en-US" sz="3600" dirty="0" err="1"/>
              <a:t>Inilah</a:t>
            </a:r>
            <a:r>
              <a:rPr lang="en-US" sz="3600" dirty="0"/>
              <a:t> </a:t>
            </a:r>
            <a:r>
              <a:rPr lang="en-US" sz="3600" dirty="0" err="1"/>
              <a:t>kontribusi</a:t>
            </a:r>
            <a:r>
              <a:rPr lang="en-US" sz="3600" dirty="0"/>
              <a:t> Islam </a:t>
            </a:r>
            <a:r>
              <a:rPr lang="en-US" sz="3600" dirty="0" err="1"/>
              <a:t>dalam</a:t>
            </a:r>
            <a:r>
              <a:rPr lang="en-US" sz="3600" dirty="0"/>
              <a:t> </a:t>
            </a:r>
            <a:r>
              <a:rPr lang="en-US" sz="3600" dirty="0" err="1"/>
              <a:t>pemberlakuan</a:t>
            </a:r>
            <a:r>
              <a:rPr lang="en-US" sz="3600" dirty="0"/>
              <a:t> </a:t>
            </a:r>
            <a:r>
              <a:rPr lang="en-US" sz="3600" dirty="0" err="1"/>
              <a:t>paham</a:t>
            </a:r>
            <a:r>
              <a:rPr lang="en-US" sz="3600" dirty="0"/>
              <a:t> </a:t>
            </a:r>
            <a:r>
              <a:rPr lang="en-US" sz="3600" dirty="0" err="1"/>
              <a:t>pluralisme</a:t>
            </a:r>
            <a:r>
              <a:rPr lang="en-US" sz="3600" dirty="0"/>
              <a:t> </a:t>
            </a:r>
            <a:r>
              <a:rPr lang="en-US" sz="3600" dirty="0" err="1"/>
              <a:t>hukum</a:t>
            </a:r>
            <a:r>
              <a:rPr lang="en-US" sz="3600" dirty="0"/>
              <a:t> </a:t>
            </a:r>
            <a:r>
              <a:rPr lang="en-US" sz="3600" dirty="0" err="1"/>
              <a:t>untuk</a:t>
            </a:r>
            <a:r>
              <a:rPr lang="en-US" sz="3600" dirty="0"/>
              <a:t> </a:t>
            </a:r>
            <a:r>
              <a:rPr lang="en-US" sz="3600" dirty="0" err="1"/>
              <a:t>memajukan</a:t>
            </a:r>
            <a:r>
              <a:rPr lang="en-US" sz="3600" dirty="0"/>
              <a:t> </a:t>
            </a:r>
            <a:r>
              <a:rPr lang="en-US" sz="3600" dirty="0" err="1"/>
              <a:t>toleransi</a:t>
            </a:r>
            <a:r>
              <a:rPr lang="en-US" sz="3600" dirty="0"/>
              <a:t> dan </a:t>
            </a:r>
            <a:r>
              <a:rPr lang="en-US" sz="3600" dirty="0" err="1"/>
              <a:t>penghargaan</a:t>
            </a:r>
            <a:r>
              <a:rPr lang="en-US" sz="3600" dirty="0"/>
              <a:t> </a:t>
            </a:r>
            <a:r>
              <a:rPr lang="en-US" sz="3600" dirty="0" err="1"/>
              <a:t>kepada</a:t>
            </a:r>
            <a:r>
              <a:rPr lang="en-US" sz="3600" dirty="0"/>
              <a:t> </a:t>
            </a:r>
            <a:r>
              <a:rPr lang="en-US" sz="3600" dirty="0" err="1"/>
              <a:t>kemajemukan</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06071" y="712694"/>
            <a:ext cx="8485094" cy="3028971"/>
          </a:xfrm>
          <a:prstGeom prst="rect">
            <a:avLst/>
          </a:prstGeom>
          <a:noFill/>
        </p:spPr>
        <p:txBody>
          <a:bodyPr wrap="square">
            <a:spAutoFit/>
          </a:bodyPr>
          <a:lstStyle/>
          <a:p>
            <a:pPr marL="0" marR="0" algn="just">
              <a:lnSpc>
                <a:spcPct val="115000"/>
              </a:lnSpc>
              <a:spcBef>
                <a:spcPts val="600"/>
              </a:spcBef>
              <a:spcAft>
                <a:spcPts val="0"/>
              </a:spcAft>
            </a:pPr>
            <a:r>
              <a:rPr lang="en-US" sz="2400" dirty="0" err="1">
                <a:effectLst/>
                <a:latin typeface="Gadugi" panose="020B0502040204020203" pitchFamily="34" charset="0"/>
                <a:ea typeface="Calibri" panose="020F0502020204030204" pitchFamily="34" charset="0"/>
                <a:cs typeface="Gisha" panose="020B0502040204020203" pitchFamily="34" charset="-79"/>
              </a:rPr>
              <a:t>Kehadiran</a:t>
            </a:r>
            <a:r>
              <a:rPr lang="en-US" sz="2400" dirty="0">
                <a:effectLst/>
                <a:latin typeface="Gadugi" panose="020B0502040204020203" pitchFamily="34" charset="0"/>
                <a:ea typeface="Calibri" panose="020F0502020204030204" pitchFamily="34" charset="0"/>
                <a:cs typeface="Gisha" panose="020B0502040204020203" pitchFamily="34" charset="-79"/>
              </a:rPr>
              <a:t> Indonesia </a:t>
            </a:r>
            <a:r>
              <a:rPr lang="id-ID" sz="2400" dirty="0">
                <a:effectLst/>
                <a:latin typeface="Gadugi" panose="020B0502040204020203" pitchFamily="34" charset="0"/>
                <a:ea typeface="Calibri" panose="020F0502020204030204" pitchFamily="34" charset="0"/>
                <a:cs typeface="Gisha" panose="020B0502040204020203" pitchFamily="34" charset="-79"/>
              </a:rPr>
              <a:t>dimulai dengan menyebut </a:t>
            </a:r>
            <a:r>
              <a:rPr lang="id-ID" sz="24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nama ALLAH. </a:t>
            </a:r>
            <a:r>
              <a:rPr lang="id-ID" sz="2400" dirty="0">
                <a:effectLst/>
                <a:latin typeface="Gadugi" panose="020B0502040204020203" pitchFamily="34" charset="0"/>
                <a:ea typeface="Calibri" panose="020F0502020204030204" pitchFamily="34" charset="0"/>
                <a:cs typeface="Gisha" panose="020B0502040204020203" pitchFamily="34" charset="-79"/>
              </a:rPr>
              <a:t>Secara hermenetik, teks di atas adalah bukti jejak Islam yang tertulis dalam Piagam Jakarta sebagaimana dirumuskan BPUPKI sejak 22 Juni 1945 dan disahkan PPKI tanggal 18 Agustus 1945 sebagai konstitusi negara. Hal ini mengingatkan kita kepada kisah Nabi Sulaiman dalam Al Qur’an surat an-Naml [27] ayat 30-31</a:t>
            </a:r>
            <a:r>
              <a:rPr lang="id-ID" sz="1200" dirty="0">
                <a:effectLst/>
                <a:latin typeface="Gadugi" panose="020B0502040204020203" pitchFamily="34" charset="0"/>
                <a:ea typeface="Calibri" panose="020F0502020204030204" pitchFamily="34" charset="0"/>
                <a:cs typeface="Gisha" panose="020B0502040204020203" pitchFamily="34" charset="-79"/>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extBox 4"/>
          <p:cNvSpPr txBox="1"/>
          <p:nvPr/>
        </p:nvSpPr>
        <p:spPr>
          <a:xfrm>
            <a:off x="1506072" y="3859306"/>
            <a:ext cx="9117104" cy="2216184"/>
          </a:xfrm>
          <a:prstGeom prst="rect">
            <a:avLst/>
          </a:prstGeom>
          <a:noFill/>
        </p:spPr>
        <p:txBody>
          <a:bodyPr wrap="square">
            <a:spAutoFit/>
          </a:bodyPr>
          <a:lstStyle/>
          <a:p>
            <a:pPr marL="0" marR="0" algn="just" rtl="1">
              <a:lnSpc>
                <a:spcPct val="115000"/>
              </a:lnSpc>
              <a:spcBef>
                <a:spcPts val="600"/>
              </a:spcBef>
              <a:spcAft>
                <a:spcPts val="0"/>
              </a:spcAft>
            </a:pPr>
            <a:r>
              <a:rPr lang="ar-SA" sz="2800" dirty="0">
                <a:effectLst/>
                <a:latin typeface="Calibri" panose="020F0502020204030204" pitchFamily="34" charset="0"/>
                <a:ea typeface="Calibri" panose="020F0502020204030204" pitchFamily="34" charset="0"/>
                <a:cs typeface="KFGQPC Uthmanic Script HAFS" panose="02000000000000000000" pitchFamily="2" charset="-78"/>
              </a:rPr>
              <a:t>إِنَّهُۥ مِن سُلَيۡمَٰنَ وَإِنَّهُۥ بِسۡمِ ٱللَّهِ ٱلرَّحۡمَٰنِ ٱلرَّحِيمِ أَلَّا تَعۡلُواْ عَلَيَّ وَأۡتُونِي مُسۡلِمِينَ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228600" marR="0" indent="-228600" algn="just">
              <a:lnSpc>
                <a:spcPct val="115000"/>
              </a:lnSpc>
              <a:spcBef>
                <a:spcPts val="600"/>
              </a:spcBef>
              <a:spcAft>
                <a:spcPts val="0"/>
              </a:spcAft>
              <a:buAutoNum type="arabicPeriod" startAt="30"/>
            </a:pPr>
            <a:r>
              <a:rPr lang="id-ID" sz="1600" b="1" i="1" dirty="0">
                <a:effectLst/>
                <a:latin typeface="Arial" panose="020B0604020202020204" pitchFamily="34" charset="0"/>
                <a:ea typeface="Calibri" panose="020F0502020204030204" pitchFamily="34" charset="0"/>
                <a:cs typeface="Arial" panose="020B0604020202020204" pitchFamily="34" charset="0"/>
              </a:rPr>
              <a:t>Sesungguhnya surat itu, dari SuIaiman dan sesungguhnya (isi)nya: "Dengan menyebut nama Allah Yang Maha Pemurah lagi Maha Penyayang.</a:t>
            </a:r>
            <a:endParaRPr lang="en-US" sz="1600" b="1" i="1" dirty="0">
              <a:effectLst/>
              <a:latin typeface="Arial" panose="020B0604020202020204" pitchFamily="34" charset="0"/>
              <a:ea typeface="Calibri" panose="020F0502020204030204" pitchFamily="34" charset="0"/>
              <a:cs typeface="Arial" panose="020B0604020202020204" pitchFamily="34" charset="0"/>
            </a:endParaRPr>
          </a:p>
          <a:p>
            <a:pPr marR="0" algn="just">
              <a:lnSpc>
                <a:spcPct val="115000"/>
              </a:lnSpc>
              <a:spcBef>
                <a:spcPts val="600"/>
              </a:spcBef>
              <a:spcAft>
                <a:spcPts val="0"/>
              </a:spcAft>
            </a:pP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600"/>
              </a:spcBef>
              <a:spcAft>
                <a:spcPts val="0"/>
              </a:spcAft>
            </a:pPr>
            <a:r>
              <a:rPr lang="id-ID" sz="1600" b="1" i="1" dirty="0">
                <a:effectLst/>
                <a:latin typeface="Arial" panose="020B0604020202020204" pitchFamily="34" charset="0"/>
                <a:ea typeface="Calibri" panose="020F0502020204030204" pitchFamily="34" charset="0"/>
                <a:cs typeface="Arial" panose="020B0604020202020204" pitchFamily="34" charset="0"/>
              </a:rPr>
              <a:t>31.  Bahwa janganlah kamu sekalian berlaku sombong terhadapku dan datanglah kepadaku sebagai orang-orang yang berserah diri".</a:t>
            </a:r>
            <a:r>
              <a:rPr lang="en-US" sz="1600" b="1" i="1" dirty="0">
                <a:effectLst/>
                <a:latin typeface="Arial" panose="020B0604020202020204" pitchFamily="34" charset="0"/>
                <a:ea typeface="Calibri" panose="020F0502020204030204" pitchFamily="34" charset="0"/>
                <a:cs typeface="Arial" panose="020B0604020202020204" pitchFamily="34" charset="0"/>
              </a:rPr>
              <a:t>(Q.S, An-</a:t>
            </a:r>
            <a:r>
              <a:rPr lang="en-US" sz="1600" b="1" i="1" dirty="0" err="1">
                <a:effectLst/>
                <a:latin typeface="Arial" panose="020B0604020202020204" pitchFamily="34" charset="0"/>
                <a:ea typeface="Calibri" panose="020F0502020204030204" pitchFamily="34" charset="0"/>
                <a:cs typeface="Arial" panose="020B0604020202020204" pitchFamily="34" charset="0"/>
              </a:rPr>
              <a:t>Naml</a:t>
            </a:r>
            <a:r>
              <a:rPr lang="en-US" sz="1600" b="1" i="1" dirty="0">
                <a:effectLst/>
                <a:latin typeface="Arial" panose="020B0604020202020204" pitchFamily="34" charset="0"/>
                <a:ea typeface="Calibri" panose="020F0502020204030204" pitchFamily="34" charset="0"/>
                <a:cs typeface="Arial" panose="020B0604020202020204" pitchFamily="34" charset="0"/>
              </a:rPr>
              <a:t> (27):30-31)</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6141" y="766482"/>
            <a:ext cx="10744199" cy="5184775"/>
          </a:xfrm>
          <a:prstGeom prst="rect">
            <a:avLst/>
          </a:prstGeom>
          <a:noFill/>
        </p:spPr>
        <p:txBody>
          <a:bodyPr wrap="square">
            <a:spAutoFit/>
          </a:bodyPr>
          <a:lstStyle/>
          <a:p>
            <a:pPr marL="0" marR="0" algn="just">
              <a:lnSpc>
                <a:spcPct val="115000"/>
              </a:lnSpc>
              <a:spcBef>
                <a:spcPts val="600"/>
              </a:spcBef>
              <a:spcAft>
                <a:spcPts val="0"/>
              </a:spcAft>
            </a:pPr>
            <a:r>
              <a:rPr lang="en-US" altLang="id-ID" sz="2400" dirty="0">
                <a:effectLst/>
                <a:latin typeface="Gadugi" panose="020B0502040204020203" pitchFamily="34" charset="0"/>
                <a:ea typeface="Calibri" panose="020F0502020204030204" pitchFamily="34" charset="0"/>
                <a:cs typeface="Gisha" panose="020B0502040204020203" pitchFamily="34" charset="-79"/>
              </a:rPr>
              <a:t>Konsep Kebebasan Beribadah (Kepada Allah dan </a:t>
            </a:r>
            <a:r>
              <a:rPr lang="id-ID" sz="2400" dirty="0">
                <a:effectLst/>
                <a:latin typeface="Gadugi" panose="020B0502040204020203" pitchFamily="34" charset="0"/>
                <a:ea typeface="Calibri" panose="020F0502020204030204" pitchFamily="34" charset="0"/>
                <a:cs typeface="Gisha" panose="020B0502040204020203" pitchFamily="34" charset="-79"/>
              </a:rPr>
              <a:t>Siapakah ALLAH itu? </a:t>
            </a:r>
            <a:r>
              <a:rPr lang="en-US" altLang="id-ID" sz="2400" dirty="0">
                <a:effectLst/>
                <a:latin typeface="Gadugi" panose="020B0502040204020203" pitchFamily="34" charset="0"/>
                <a:ea typeface="Calibri" panose="020F0502020204030204" pitchFamily="34" charset="0"/>
                <a:cs typeface="Gisha" panose="020B0502040204020203" pitchFamily="34" charset="-79"/>
              </a:rPr>
              <a:t>) </a:t>
            </a:r>
            <a:r>
              <a:rPr lang="id-ID" sz="2400" dirty="0">
                <a:effectLst/>
                <a:latin typeface="Gadugi" panose="020B0502040204020203" pitchFamily="34" charset="0"/>
                <a:ea typeface="Calibri" panose="020F0502020204030204" pitchFamily="34" charset="0"/>
                <a:cs typeface="Gisha" panose="020B0502040204020203" pitchFamily="34" charset="-79"/>
              </a:rPr>
              <a:t>Pada sila pertama Pancasila dan UUD 1945 Pasal 29, ayat 1 dinyatakan, bahwa </a:t>
            </a:r>
            <a:r>
              <a:rPr lang="id-ID" sz="2400" i="1" dirty="0">
                <a:effectLst/>
                <a:latin typeface="Gadugi" panose="020B0502040204020203" pitchFamily="34" charset="0"/>
                <a:ea typeface="Calibri" panose="020F0502020204030204" pitchFamily="34" charset="0"/>
                <a:cs typeface="Gisha" panose="020B0502040204020203" pitchFamily="34" charset="-79"/>
              </a:rPr>
              <a:t>“Negara berdasarkan atas Ketuhanan Yang Maha Esa”</a:t>
            </a:r>
            <a:r>
              <a:rPr lang="id-ID" sz="2400" dirty="0">
                <a:effectLst/>
                <a:latin typeface="Gadugi" panose="020B0502040204020203" pitchFamily="34" charset="0"/>
                <a:ea typeface="Calibri" panose="020F0502020204030204" pitchFamily="34" charset="0"/>
                <a:cs typeface="Gisha" panose="020B0502040204020203" pitchFamily="34" charset="-79"/>
              </a:rPr>
              <a:t>. ALLAH adalah Tuhan Yang Maha Esa lagi Maha Kuasa. Untuk menyegarkan ingatan kita sebagai bangsa, Pasal 29 Ayat 1 itu pada mulanya tertulis: </a:t>
            </a:r>
            <a:r>
              <a:rPr lang="id-ID" sz="2400" i="1" dirty="0">
                <a:effectLst/>
                <a:latin typeface="Gadugi" panose="020B0502040204020203" pitchFamily="34" charset="0"/>
                <a:ea typeface="Calibri" panose="020F0502020204030204" pitchFamily="34" charset="0"/>
                <a:cs typeface="Gisha" panose="020B0502040204020203" pitchFamily="34" charset="-79"/>
              </a:rPr>
              <a:t>“Ke-Tuhanan dengan kewajiban menjalan-kan syariat Islam bagi pemeluk-pemeluknya”</a:t>
            </a:r>
            <a:r>
              <a:rPr lang="id-ID" sz="2400" dirty="0">
                <a:effectLst/>
                <a:latin typeface="Gadugi" panose="020B0502040204020203" pitchFamily="34" charset="0"/>
                <a:ea typeface="Calibri" panose="020F0502020204030204" pitchFamily="34" charset="0"/>
                <a:cs typeface="Gisha" panose="020B0502040204020203" pitchFamily="34" charset="-79"/>
              </a:rPr>
              <a:t>. Kemudian tujuh perkataan Piagam Jakarta itu dicoret oleh karena ada kabar keberatan dari golongan Protestan dan Katolik di wilayah Indonesia Timur. Kabar penting itu diterima oleh Bung Hatta pada sore hari tanggal 17 Agustus 1945, dan keesokan harinya, tanggal 18 Agustus 1945 Bung Hatta membicarakan masalah ini bersama Ki Bagus Hadikusumo, Wahid Hasyim, Mr Kasman Singodimejo dan Mr Teuku Hasan.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5459" y="726141"/>
            <a:ext cx="10609729" cy="5401507"/>
          </a:xfrm>
          <a:prstGeom prst="rect">
            <a:avLst/>
          </a:prstGeom>
          <a:noFill/>
        </p:spPr>
        <p:txBody>
          <a:bodyPr wrap="square">
            <a:spAutoFit/>
          </a:bodyPr>
          <a:lstStyle/>
          <a:p>
            <a:pPr marL="0" marR="0">
              <a:lnSpc>
                <a:spcPct val="115000"/>
              </a:lnSpc>
              <a:spcBef>
                <a:spcPts val="0"/>
              </a:spcBef>
              <a:spcAft>
                <a:spcPts val="1000"/>
              </a:spcAft>
            </a:pPr>
            <a:r>
              <a:rPr lang="id-ID" sz="2800" dirty="0">
                <a:effectLst/>
                <a:latin typeface="Gadugi" panose="020B0502040204020203" pitchFamily="34" charset="0"/>
                <a:ea typeface="Calibri" panose="020F0502020204030204" pitchFamily="34" charset="0"/>
                <a:cs typeface="Gisha" panose="020B0502040204020203" pitchFamily="34" charset="-79"/>
              </a:rPr>
              <a:t>Dalam rapat terbatas itu disepakati, bahwa supaya bangsa tidak pecah “tujuh perkataan” itu dihilangkan dan diganti dengan “Ketuhanan Yang Maha Esa”. Arti kalimat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600"/>
              </a:spcBef>
              <a:spcAft>
                <a:spcPts val="0"/>
              </a:spcAft>
            </a:pPr>
            <a:r>
              <a:rPr lang="id-ID" sz="2800" dirty="0">
                <a:effectLst/>
                <a:latin typeface="Gadugi" panose="020B0502040204020203" pitchFamily="34" charset="0"/>
                <a:ea typeface="Calibri" panose="020F0502020204030204" pitchFamily="34" charset="0"/>
                <a:cs typeface="Gisha" panose="020B0502040204020203" pitchFamily="34" charset="-79"/>
              </a:rPr>
              <a:t>Ketuhanan Yang Maha Esa” itu adalah </a:t>
            </a:r>
            <a:r>
              <a:rPr lang="id-ID" sz="2800" i="1" dirty="0">
                <a:effectLst/>
                <a:latin typeface="Gadugi" panose="020B0502040204020203" pitchFamily="34" charset="0"/>
                <a:ea typeface="Calibri" panose="020F0502020204030204" pitchFamily="34" charset="0"/>
                <a:cs typeface="Gisha" panose="020B0502040204020203" pitchFamily="34" charset="-79"/>
              </a:rPr>
              <a:t>tauhid</a:t>
            </a:r>
            <a:r>
              <a:rPr lang="id-ID" sz="2800" dirty="0">
                <a:effectLst/>
                <a:latin typeface="Gadugi" panose="020B0502040204020203" pitchFamily="34" charset="0"/>
                <a:ea typeface="Calibri" panose="020F0502020204030204" pitchFamily="34" charset="0"/>
                <a:cs typeface="Gisha" panose="020B0502040204020203" pitchFamily="34" charset="-79"/>
              </a:rPr>
              <a:t>. Esensi ajaran tauhid itu bersumber dari Al-Qur’an, antara lain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15000"/>
              </a:lnSpc>
              <a:spcBef>
                <a:spcPts val="600"/>
              </a:spcBef>
              <a:spcAft>
                <a:spcPts val="0"/>
              </a:spcAft>
            </a:pPr>
            <a:r>
              <a:rPr lang="ar-SA" sz="2800" dirty="0">
                <a:effectLst/>
                <a:latin typeface="Calibri" panose="020F0502020204030204" pitchFamily="34" charset="0"/>
                <a:ea typeface="Calibri" panose="020F0502020204030204" pitchFamily="34" charset="0"/>
                <a:cs typeface="KFGQPC Uthmanic Script HAFS" panose="02000000000000000000" pitchFamily="2" charset="-78"/>
              </a:rPr>
              <a:t>قُلۡ هُوَ ٱللَّهُ أَحَدٌ ٱللَّهُ ٱلصَّمَدُ لَمۡ يَلِدۡ وَلَمۡ يُولَدۡ وَلَمۡ يَكُن لَّهُۥ كُفُوًا أَحَدُۢ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600"/>
              </a:spcBef>
              <a:spcAft>
                <a:spcPts val="0"/>
              </a:spcAft>
            </a:pPr>
            <a:r>
              <a:rPr lang="id-ID" sz="2800" i="1" dirty="0">
                <a:effectLst/>
                <a:latin typeface="Gadugi" panose="020B0502040204020203" pitchFamily="34" charset="0"/>
                <a:ea typeface="Calibri" panose="020F0502020204030204" pitchFamily="34" charset="0"/>
                <a:cs typeface="Gisha" panose="020B0502040204020203" pitchFamily="34" charset="-79"/>
              </a:rPr>
              <a:t>Katakanlah (Muhammad), “Dia-lah Allah Yang Maha Esa. Allah tempat meminta segala sesuatu. Allah tidak beranak dan tidak pula diperanakkan. Dia tidak ada sekutu bagi-Nya. (Qs. Al-Ikhlash [112]: 1-4)</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4983" y="232476"/>
            <a:ext cx="11763213" cy="5947412"/>
          </a:xfrm>
          <a:prstGeom prst="rect">
            <a:avLst/>
          </a:prstGeom>
          <a:noFill/>
        </p:spPr>
        <p:txBody>
          <a:bodyPr wrap="square">
            <a:spAutoFit/>
          </a:bodyPr>
          <a:lstStyle/>
          <a:p>
            <a:pPr marL="0" marR="0" algn="just">
              <a:lnSpc>
                <a:spcPct val="115000"/>
              </a:lnSpc>
              <a:spcBef>
                <a:spcPts val="600"/>
              </a:spcBef>
              <a:spcAft>
                <a:spcPts val="0"/>
              </a:spcAft>
            </a:pPr>
            <a:r>
              <a:rPr lang="id-ID" sz="24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Dalam ajaran Islam, tauhid </a:t>
            </a:r>
            <a:r>
              <a:rPr lang="id-ID" sz="2400" dirty="0">
                <a:effectLst/>
                <a:latin typeface="Gadugi" panose="020B0502040204020203" pitchFamily="34" charset="0"/>
                <a:ea typeface="Calibri" panose="020F0502020204030204" pitchFamily="34" charset="0"/>
                <a:cs typeface="Gisha" panose="020B0502040204020203" pitchFamily="34" charset="-79"/>
              </a:rPr>
              <a:t>adalah asas dari seluruh sistem Islam. Lawannya adalah </a:t>
            </a:r>
            <a:r>
              <a:rPr lang="id-ID" sz="2400" b="1" i="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syirik</a:t>
            </a:r>
            <a:r>
              <a:rPr lang="id-ID" sz="2400" dirty="0">
                <a:effectLst/>
                <a:latin typeface="Gadugi" panose="020B0502040204020203" pitchFamily="34" charset="0"/>
                <a:ea typeface="Calibri" panose="020F0502020204030204" pitchFamily="34" charset="0"/>
                <a:cs typeface="Gisha" panose="020B0502040204020203" pitchFamily="34" charset="-79"/>
              </a:rPr>
              <a:t>. </a:t>
            </a:r>
            <a:r>
              <a:rPr lang="id-ID" sz="24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Bertauhid</a:t>
            </a:r>
            <a:r>
              <a:rPr lang="id-ID" sz="2400" dirty="0">
                <a:effectLst/>
                <a:latin typeface="Gadugi" panose="020B0502040204020203" pitchFamily="34" charset="0"/>
                <a:ea typeface="Calibri" panose="020F0502020204030204" pitchFamily="34" charset="0"/>
                <a:cs typeface="Gisha" panose="020B0502040204020203" pitchFamily="34" charset="-79"/>
              </a:rPr>
              <a:t> berarti bebas dari belenggu </a:t>
            </a:r>
            <a:r>
              <a:rPr lang="id-ID" sz="24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kemusyrikan</a:t>
            </a:r>
            <a:r>
              <a:rPr lang="id-ID" sz="2400" dirty="0">
                <a:effectLst/>
                <a:latin typeface="Gadugi" panose="020B0502040204020203" pitchFamily="34" charset="0"/>
                <a:ea typeface="Calibri" panose="020F0502020204030204" pitchFamily="34" charset="0"/>
                <a:cs typeface="Gisha" panose="020B0502040204020203" pitchFamily="34" charset="-79"/>
              </a:rPr>
              <a:t>, berupa </a:t>
            </a:r>
            <a:r>
              <a:rPr lang="id-ID" sz="2800" dirty="0">
                <a:effectLst/>
                <a:latin typeface="Gadugi" panose="020B0502040204020203" pitchFamily="34" charset="0"/>
                <a:ea typeface="Calibri" panose="020F0502020204030204" pitchFamily="34" charset="0"/>
                <a:cs typeface="Gisha" panose="020B0502040204020203" pitchFamily="34" charset="-79"/>
              </a:rPr>
              <a:t>paham </a:t>
            </a:r>
            <a:r>
              <a:rPr lang="id-ID" sz="2800" i="1" dirty="0">
                <a:effectLst/>
                <a:latin typeface="Gadugi" panose="020B0502040204020203" pitchFamily="34" charset="0"/>
                <a:ea typeface="Calibri" panose="020F0502020204030204" pitchFamily="34" charset="0"/>
                <a:cs typeface="Gisha" panose="020B0502040204020203" pitchFamily="34" charset="-79"/>
              </a:rPr>
              <a:t>politheisme</a:t>
            </a:r>
            <a:r>
              <a:rPr lang="id-ID" sz="2800" dirty="0">
                <a:effectLst/>
                <a:latin typeface="Gadugi" panose="020B0502040204020203" pitchFamily="34" charset="0"/>
                <a:ea typeface="Calibri" panose="020F0502020204030204" pitchFamily="34" charset="0"/>
                <a:cs typeface="Gisha" panose="020B0502040204020203" pitchFamily="34" charset="-79"/>
              </a:rPr>
              <a:t>, </a:t>
            </a:r>
            <a:r>
              <a:rPr lang="id-ID" sz="2800" i="1" dirty="0">
                <a:effectLst/>
                <a:latin typeface="Gadugi" panose="020B0502040204020203" pitchFamily="34" charset="0"/>
                <a:ea typeface="Calibri" panose="020F0502020204030204" pitchFamily="34" charset="0"/>
                <a:cs typeface="Gisha" panose="020B0502040204020203" pitchFamily="34" charset="-79"/>
              </a:rPr>
              <a:t>paganisme</a:t>
            </a:r>
            <a:r>
              <a:rPr lang="id-ID" sz="2800" dirty="0">
                <a:effectLst/>
                <a:latin typeface="Gadugi" panose="020B0502040204020203" pitchFamily="34" charset="0"/>
                <a:ea typeface="Calibri" panose="020F0502020204030204" pitchFamily="34" charset="0"/>
                <a:cs typeface="Gisha" panose="020B0502040204020203" pitchFamily="34" charset="-79"/>
              </a:rPr>
              <a:t>, dan pengingkaran terhadap kiamat dan kebangkitan [sebagaimana dipercayai kaum </a:t>
            </a:r>
            <a:r>
              <a:rPr lang="id-ID" sz="2800" i="1" dirty="0">
                <a:effectLst/>
                <a:latin typeface="Gadugi" panose="020B0502040204020203" pitchFamily="34" charset="0"/>
                <a:ea typeface="Calibri" panose="020F0502020204030204" pitchFamily="34" charset="0"/>
                <a:cs typeface="Gisha" panose="020B0502040204020203" pitchFamily="34" charset="-79"/>
              </a:rPr>
              <a:t>Musyrikun</a:t>
            </a:r>
            <a:r>
              <a:rPr lang="id-ID" sz="2800" dirty="0">
                <a:effectLst/>
                <a:latin typeface="Gadugi" panose="020B0502040204020203" pitchFamily="34" charset="0"/>
                <a:ea typeface="Calibri" panose="020F0502020204030204" pitchFamily="34" charset="0"/>
                <a:cs typeface="Gisha" panose="020B0502040204020203" pitchFamily="34" charset="-79"/>
              </a:rPr>
              <a:t> Quraisy]; menjadikan ‘Isa al-Masih sebagai “tuhan” yang populer disebut Yesus Kristus, trinitas dan kepercayaan bahwa Allah mempunyai anak [sebagaimana dianut oleh orang Yahudi yang percaya bahwa Uzair putera Allah, dan Nasrani yang percaya ‘Isa al-Masih sebagai putera Allah] serta menjadikan pendeta mereka sebagai “tuhan” atau “pemegang otoritas kebenaran”. Tidak seperti ajaran majusi dan aliran kebatinan yang mengakui adanya Allah Yang Maha Esa, tanpa mengakui keberadaan syari’at yang mereka amalkan</a:t>
            </a:r>
            <a:r>
              <a:rPr lang="id-ID" sz="2400" dirty="0">
                <a:effectLst/>
                <a:latin typeface="Gadugi" panose="020B0502040204020203" pitchFamily="34" charset="0"/>
                <a:ea typeface="Calibri" panose="020F0502020204030204" pitchFamily="34" charset="0"/>
                <a:cs typeface="Gisha" panose="020B0502040204020203" pitchFamily="34" charset="-79"/>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54742" y="591671"/>
            <a:ext cx="10703858" cy="1754776"/>
          </a:xfrm>
          <a:prstGeom prst="rect">
            <a:avLst/>
          </a:prstGeom>
          <a:noFill/>
        </p:spPr>
        <p:txBody>
          <a:bodyPr wrap="square">
            <a:spAutoFit/>
          </a:bodyPr>
          <a:lstStyle/>
          <a:p>
            <a:pPr marL="0" marR="0" indent="226695" algn="just">
              <a:lnSpc>
                <a:spcPct val="115000"/>
              </a:lnSpc>
              <a:spcBef>
                <a:spcPts val="0"/>
              </a:spcBef>
              <a:spcAft>
                <a:spcPts val="0"/>
              </a:spcAft>
            </a:pPr>
            <a:r>
              <a:rPr lang="id-ID" sz="2400" dirty="0">
                <a:effectLst/>
                <a:latin typeface="Gadugi" panose="020B0502040204020203" pitchFamily="34" charset="0"/>
                <a:ea typeface="Calibri" panose="020F0502020204030204" pitchFamily="34" charset="0"/>
                <a:cs typeface="Gisha" panose="020B0502040204020203" pitchFamily="34" charset="-79"/>
              </a:rPr>
              <a:t>Azas tauhid telah membedakan aqidah Islam dari cara pandang dan keberagamaan orang-orang kafir yang meyakini tauhid </a:t>
            </a:r>
            <a:r>
              <a:rPr lang="id-ID" sz="2400" i="1" dirty="0">
                <a:effectLst/>
                <a:latin typeface="Gadugi" panose="020B0502040204020203" pitchFamily="34" charset="0"/>
                <a:ea typeface="Calibri" panose="020F0502020204030204" pitchFamily="34" charset="0"/>
                <a:cs typeface="Gisha" panose="020B0502040204020203" pitchFamily="34" charset="-79"/>
              </a:rPr>
              <a:t>rububiyah</a:t>
            </a:r>
            <a:r>
              <a:rPr lang="id-ID" sz="2400" dirty="0">
                <a:effectLst/>
                <a:latin typeface="Gadugi" panose="020B0502040204020203" pitchFamily="34" charset="0"/>
                <a:ea typeface="Calibri" panose="020F0502020204030204" pitchFamily="34" charset="0"/>
                <a:cs typeface="Gisha" panose="020B0502040204020203" pitchFamily="34" charset="-79"/>
              </a:rPr>
              <a:t> bahwa Allah Pencipta, Pemberi rizki, dan Pengatur segala urusan. Namun mereka tidak melaksanakan syariat sebagai bukti  ketakwaan kepada Allah</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extBox 4"/>
          <p:cNvSpPr txBox="1"/>
          <p:nvPr/>
        </p:nvSpPr>
        <p:spPr>
          <a:xfrm>
            <a:off x="954741" y="2303158"/>
            <a:ext cx="10502153" cy="3865161"/>
          </a:xfrm>
          <a:prstGeom prst="rect">
            <a:avLst/>
          </a:prstGeom>
          <a:noFill/>
        </p:spPr>
        <p:txBody>
          <a:bodyPr wrap="square">
            <a:spAutoFit/>
          </a:bodyPr>
          <a:lstStyle/>
          <a:p>
            <a:pPr marL="0" marR="0" algn="just" rtl="1">
              <a:lnSpc>
                <a:spcPct val="115000"/>
              </a:lnSpc>
              <a:spcBef>
                <a:spcPts val="600"/>
              </a:spcBef>
              <a:spcAft>
                <a:spcPts val="0"/>
              </a:spcAft>
            </a:pPr>
            <a:r>
              <a:rPr lang="ar-SA" sz="4000" dirty="0">
                <a:effectLst/>
                <a:latin typeface="Calibri" panose="020F0502020204030204" pitchFamily="34" charset="0"/>
                <a:ea typeface="Calibri" panose="020F0502020204030204" pitchFamily="34" charset="0"/>
                <a:cs typeface="KFGQPC Uthmanic Script HAFS" panose="02000000000000000000" pitchFamily="2" charset="-78"/>
              </a:rPr>
              <a:t>قُلۡ مَن يَرۡزُقُكُم مِّنَ ٱلسَّمَآءِ وَٱلۡأَرۡضِ أَمَّن يَمۡلِكُ ٱلسَّمۡعَ وَٱلۡأَبۡصَٰرَ وَمَن يُخۡرِجُ ٱلۡحَيَّ مِنَ ٱلۡمَيِّتِ وَيُخۡرِجُ ٱلۡمَيِّتَ مِنَ ٱلۡحَيِّ وَمَن يُدَبِّرُ ٱلۡأَمۡرَۚ فَسَيَقُولُونَ ٱللَّهُۚ فَقُلۡ أَفَلَا تَتَّقُونَ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15000"/>
              </a:lnSpc>
              <a:spcBef>
                <a:spcPts val="600"/>
              </a:spcBef>
              <a:spcAft>
                <a:spcPts val="0"/>
              </a:spcAft>
            </a:pPr>
            <a:r>
              <a:rPr lang="en-US" dirty="0">
                <a:latin typeface="Arial" panose="020B0604020202020204" pitchFamily="34" charset="0"/>
                <a:ea typeface="Calibri" panose="020F0502020204030204" pitchFamily="34" charset="0"/>
                <a:cs typeface="Arial" panose="020B0604020202020204" pitchFamily="34" charset="0"/>
              </a:rPr>
              <a:t>..</a:t>
            </a:r>
            <a:r>
              <a:rPr lang="id-ID" sz="1800" dirty="0">
                <a:effectLst/>
                <a:latin typeface="Arial" panose="020B0604020202020204" pitchFamily="34" charset="0"/>
                <a:ea typeface="Calibri" panose="020F0502020204030204" pitchFamily="34" charset="0"/>
                <a:cs typeface="Arial" panose="020B0604020202020204" pitchFamily="34" charset="0"/>
              </a:rPr>
              <a:t>.  </a:t>
            </a:r>
            <a:r>
              <a:rPr lang="id-ID" sz="1800" b="1" i="1" dirty="0">
                <a:effectLst/>
                <a:latin typeface="Arial" panose="020B0604020202020204" pitchFamily="34" charset="0"/>
                <a:ea typeface="Calibri" panose="020F0502020204030204" pitchFamily="34" charset="0"/>
                <a:cs typeface="Arial" panose="020B0604020202020204" pitchFamily="34" charset="0"/>
              </a:rPr>
              <a:t>Katakanlah: "Siapakah yang memberi rezeki kepadamu dari langit dan bumi, atau siapakah yang kuasa (menciptakan) pendengaran dan penglihatan, dan siapakah yang mengeluarkan yang hidup dari yang mati dan mengeluarkan yang mati dari yang hidup dan siapakah yang mengatur segala urusan?" Maka mereka akan menjawab: "Allah". Maka katakanlah "Mangapa kamu tidak bertakwa kepada-Nya)</a:t>
            </a:r>
            <a:r>
              <a:rPr lang="en-US" sz="1800" b="1" i="1" dirty="0">
                <a:effectLst/>
                <a:latin typeface="Arial" panose="020B0604020202020204" pitchFamily="34" charset="0"/>
                <a:ea typeface="Calibri" panose="020F0502020204030204" pitchFamily="34" charset="0"/>
                <a:cs typeface="Arial" panose="020B0604020202020204" pitchFamily="34" charset="0"/>
              </a:rPr>
              <a:t> (Q.S., </a:t>
            </a:r>
            <a:r>
              <a:rPr lang="en-US" sz="1800" b="1" i="1" dirty="0" err="1">
                <a:effectLst/>
                <a:latin typeface="Arial" panose="020B0604020202020204" pitchFamily="34" charset="0"/>
                <a:ea typeface="Calibri" panose="020F0502020204030204" pitchFamily="34" charset="0"/>
                <a:cs typeface="Arial" panose="020B0604020202020204" pitchFamily="34" charset="0"/>
              </a:rPr>
              <a:t>Yunus</a:t>
            </a:r>
            <a:r>
              <a:rPr lang="en-US" sz="1800" b="1" i="1" dirty="0">
                <a:effectLst/>
                <a:latin typeface="Arial" panose="020B0604020202020204" pitchFamily="34" charset="0"/>
                <a:ea typeface="Calibri" panose="020F0502020204030204" pitchFamily="34" charset="0"/>
                <a:cs typeface="Arial" panose="020B0604020202020204" pitchFamily="34" charset="0"/>
              </a:rPr>
              <a:t> (10):31)</a:t>
            </a:r>
            <a:endParaRPr lang="en-US" sz="2400" b="1" i="1"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5388" y="833719"/>
            <a:ext cx="9332259" cy="1102657"/>
          </a:xfrm>
        </p:spPr>
        <p:txBody>
          <a:bodyPr>
            <a:normAutofit/>
          </a:bodyPr>
          <a:lstStyle/>
          <a:p>
            <a:r>
              <a:rPr lang="en-US" sz="5400" b="1" dirty="0" err="1">
                <a:solidFill>
                  <a:srgbClr val="00B050"/>
                </a:solidFill>
                <a:effectLst>
                  <a:outerShdw blurRad="38100" dist="38100" dir="2700000" algn="tl">
                    <a:srgbClr val="000000">
                      <a:alpha val="43137"/>
                    </a:srgbClr>
                  </a:outerShdw>
                </a:effectLst>
              </a:rPr>
              <a:t>Kebebasan</a:t>
            </a:r>
            <a:r>
              <a:rPr lang="en-US" sz="5400" b="1" dirty="0">
                <a:solidFill>
                  <a:srgbClr val="00B050"/>
                </a:solidFill>
                <a:effectLst>
                  <a:outerShdw blurRad="38100" dist="38100" dir="2700000" algn="tl">
                    <a:srgbClr val="000000">
                      <a:alpha val="43137"/>
                    </a:srgbClr>
                  </a:outerShdw>
                </a:effectLst>
              </a:rPr>
              <a:t> </a:t>
            </a:r>
            <a:r>
              <a:rPr lang="en-US" sz="5400" b="1" dirty="0" err="1">
                <a:solidFill>
                  <a:srgbClr val="00B050"/>
                </a:solidFill>
                <a:effectLst>
                  <a:outerShdw blurRad="38100" dist="38100" dir="2700000" algn="tl">
                    <a:srgbClr val="000000">
                      <a:alpha val="43137"/>
                    </a:srgbClr>
                  </a:outerShdw>
                </a:effectLst>
              </a:rPr>
              <a:t>Beribadah</a:t>
            </a:r>
            <a:endParaRPr lang="en-US" sz="5400" b="1" dirty="0">
              <a:solidFill>
                <a:srgbClr val="00B050"/>
              </a:solidFill>
              <a:effectLst>
                <a:outerShdw blurRad="38100" dist="38100" dir="2700000" algn="tl">
                  <a:srgbClr val="000000">
                    <a:alpha val="43137"/>
                  </a:srgbClr>
                </a:outerShdw>
              </a:effectLst>
            </a:endParaRPr>
          </a:p>
        </p:txBody>
      </p:sp>
      <p:sp>
        <p:nvSpPr>
          <p:cNvPr id="4" name="TextBox 3"/>
          <p:cNvSpPr txBox="1"/>
          <p:nvPr/>
        </p:nvSpPr>
        <p:spPr>
          <a:xfrm>
            <a:off x="900953" y="1761565"/>
            <a:ext cx="10192871" cy="45200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0" marR="0" algn="just">
              <a:lnSpc>
                <a:spcPct val="115000"/>
              </a:lnSpc>
              <a:spcBef>
                <a:spcPts val="600"/>
              </a:spcBef>
              <a:spcAft>
                <a:spcPts val="0"/>
              </a:spcAft>
            </a:pPr>
            <a:r>
              <a:rPr lang="en-US" sz="2800" b="1" dirty="0" err="1">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Sila</a:t>
            </a:r>
            <a:r>
              <a:rPr lang="en-US" sz="28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a:t>
            </a:r>
            <a:r>
              <a:rPr lang="id-ID" sz="28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a:t>
            </a:r>
            <a:r>
              <a:rPr lang="id-ID" sz="2800" i="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Ketuhanan Yang Maha Esa</a:t>
            </a:r>
            <a:r>
              <a:rPr lang="id-ID" sz="28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menjadi landasan toleransi beragama sekaligus menempatkan agama sebagai kekuatan moral dan etik dalam mempersatukan bangsa Indonesia yang pluralistik. Islam sebagai agama yang dianut oleh mayoritas penduduk Indonesia yang tersebar di seluruh daerah</a:t>
            </a:r>
            <a:r>
              <a:rPr lang="en-US" sz="28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a:t>
            </a:r>
            <a:r>
              <a:rPr lang="id-ID" sz="2800" b="1" dirty="0">
                <a:effectLst>
                  <a:outerShdw blurRad="38100" dist="38100" dir="2700000" algn="tl">
                    <a:srgbClr val="000000">
                      <a:alpha val="43137"/>
                    </a:srgbClr>
                  </a:outerShdw>
                </a:effectLst>
                <a:latin typeface="Gadugi" panose="020B0502040204020203" pitchFamily="34" charset="0"/>
                <a:ea typeface="Calibri" panose="020F0502020204030204" pitchFamily="34" charset="0"/>
                <a:cs typeface="Gisha" panose="020B0502040204020203" pitchFamily="34" charset="-79"/>
              </a:rPr>
              <a:t> menjadi perekat persatuan bangsa. Ajaran Islam mengakui pluralitas agama sebagai realitas yang tidak dapat dibantah, sekaligus menghormati perbedaan keyakinan itu.</a:t>
            </a:r>
            <a:endParaRPr lang="en-US"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93377" y="793375"/>
            <a:ext cx="10569388" cy="5586337"/>
          </a:xfrm>
          <a:prstGeom prst="rect">
            <a:avLst/>
          </a:prstGeom>
          <a:noFill/>
        </p:spPr>
        <p:txBody>
          <a:bodyPr wrap="square">
            <a:spAutoFit/>
          </a:bodyPr>
          <a:lstStyle/>
          <a:p>
            <a:pPr marL="0" marR="0" algn="just">
              <a:lnSpc>
                <a:spcPct val="115000"/>
              </a:lnSpc>
              <a:spcBef>
                <a:spcPts val="600"/>
              </a:spcBef>
              <a:spcAft>
                <a:spcPts val="0"/>
              </a:spcAft>
            </a:pPr>
            <a:endParaRPr lang="en-US" sz="1200" i="1" dirty="0">
              <a:latin typeface="Gadugi" panose="020B0502040204020203" pitchFamily="34" charset="0"/>
              <a:ea typeface="Calibri" panose="020F0502020204030204" pitchFamily="34" charset="0"/>
              <a:cs typeface="Gisha" panose="020B0502040204020203" pitchFamily="34" charset="-79"/>
            </a:endParaRPr>
          </a:p>
          <a:p>
            <a:pPr marL="0" marR="0" algn="just">
              <a:lnSpc>
                <a:spcPct val="115000"/>
              </a:lnSpc>
              <a:spcBef>
                <a:spcPts val="600"/>
              </a:spcBef>
              <a:spcAft>
                <a:spcPts val="0"/>
              </a:spcAft>
            </a:pPr>
            <a:endParaRPr lang="en-US" sz="1200" i="1" dirty="0">
              <a:effectLst/>
              <a:latin typeface="Gadugi" panose="020B0502040204020203" pitchFamily="34" charset="0"/>
              <a:ea typeface="Calibri" panose="020F0502020204030204" pitchFamily="34" charset="0"/>
              <a:cs typeface="Gisha" panose="020B0502040204020203" pitchFamily="34" charset="-79"/>
            </a:endParaRPr>
          </a:p>
          <a:p>
            <a:pPr marL="0" marR="0" algn="just" rtl="1">
              <a:spcBef>
                <a:spcPts val="0"/>
              </a:spcBef>
              <a:spcAft>
                <a:spcPts val="0"/>
              </a:spcAft>
            </a:pPr>
            <a:r>
              <a:rPr lang="ar-SA" sz="3200" dirty="0">
                <a:effectLst/>
                <a:latin typeface="Calibri" panose="020F0502020204030204" pitchFamily="34" charset="0"/>
                <a:ea typeface="Calibri" panose="020F0502020204030204" pitchFamily="34" charset="0"/>
                <a:cs typeface="KFGQPC Uthmanic Script HAFS" panose="02000000000000000000" pitchFamily="2" charset="-78"/>
              </a:rPr>
              <a:t>إِنَّ ٱلَّذِينَ ءَامَنُواْ وَٱلَّذِينَ هَادُواْ وَٱلنَّصَٰرَىٰ وَٱلصَّٰبِ‍ِٔينَ مَنۡ ءَامَنَ بِٱللَّهِ وَٱلۡيَوۡمِ ٱلۡأٓخِرِ وَعَمِلَ صَٰلِحٗا فَلَهُمۡ أَجۡرُهُمۡ عِندَ رَبِّهِمۡ وَلَا خَوۡفٌ عَلَيۡهِمۡ وَلَا هُمۡ يَحۡزَنُونَ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2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Sesungguhnya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orang-orang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mukmin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orang-orang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Yahudi</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orang-orang Nasrani dan orang-orang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Shabiin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siapa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saja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diantara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benar-benar</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beriman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kepada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Allah,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hari</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kemudian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beramal</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saleh</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akan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menerima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pahala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Tuhan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ada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kekhawatiran</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kepada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tidak</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(pula)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mereka</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bersedih</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err="1">
                <a:effectLst/>
                <a:latin typeface="Times New Roman" panose="02020603050405020304" pitchFamily="18" charset="0"/>
                <a:ea typeface="Calibri" panose="020F0502020204030204" pitchFamily="34" charset="0"/>
                <a:cs typeface="Times New Roman" panose="02020603050405020304" pitchFamily="18" charset="0"/>
              </a:rPr>
              <a:t>hati</a:t>
            </a:r>
            <a:r>
              <a:rPr lang="en-US" sz="2400" b="1" i="1" dirty="0">
                <a:effectLst/>
                <a:latin typeface="Times New Roman" panose="02020603050405020304" pitchFamily="18" charset="0"/>
                <a:ea typeface="Calibri" panose="020F0502020204030204" pitchFamily="34" charset="0"/>
                <a:cs typeface="Times New Roman" panose="02020603050405020304" pitchFamily="18" charset="0"/>
              </a:rPr>
              <a:t>.(Q.S. Al-Baqarah (2): 62)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600"/>
              </a:spcBef>
              <a:spcAft>
                <a:spcPts val="0"/>
              </a:spcAft>
            </a:pPr>
            <a:endParaRPr lang="en-US" sz="1200" i="1" dirty="0">
              <a:latin typeface="Gadugi" panose="020B0502040204020203" pitchFamily="34" charset="0"/>
              <a:ea typeface="Calibri" panose="020F0502020204030204" pitchFamily="34" charset="0"/>
              <a:cs typeface="Gisha" panose="020B0502040204020203" pitchFamily="34" charset="-79"/>
            </a:endParaRPr>
          </a:p>
          <a:p>
            <a:pPr marL="0" marR="0" algn="just" rtl="1">
              <a:spcBef>
                <a:spcPts val="0"/>
              </a:spcBef>
              <a:spcAft>
                <a:spcPts val="0"/>
              </a:spcAft>
            </a:pPr>
            <a:r>
              <a:rPr lang="ar-SA" sz="1800" dirty="0">
                <a:effectLst/>
                <a:latin typeface="Calibri" panose="020F0502020204030204" pitchFamily="34" charset="0"/>
                <a:ea typeface="Calibri" panose="020F0502020204030204" pitchFamily="34" charset="0"/>
                <a:cs typeface="KFGQPC Uthmanic Script HAFS" panose="02000000000000000000" pitchFamily="2" charset="-78"/>
              </a:rPr>
              <a:t>إ</a:t>
            </a:r>
            <a:r>
              <a:rPr lang="ar-SA" sz="2800" dirty="0">
                <a:effectLst/>
                <a:latin typeface="Calibri" panose="020F0502020204030204" pitchFamily="34" charset="0"/>
                <a:ea typeface="Calibri" panose="020F0502020204030204" pitchFamily="34" charset="0"/>
                <a:cs typeface="KFGQPC Uthmanic Script HAFS" panose="02000000000000000000" pitchFamily="2" charset="-78"/>
              </a:rPr>
              <a:t>ِنَّ ٱلَّذِينَ ءَامَنُواْ وَٱلَّذِينَ هَادُواْ وَٱلصَّٰبِ‍ُٔونَ وَٱلنَّصَٰرَىٰ مَنۡ ءَامَنَ بِٱللَّهِ وَٱلۡيَوۡمِ ٱلۡأٓخِرِ وَعَمِلَ صَٰلِحٗا فَلَا خَوۡفٌ عَلَيۡهِمۡ وَلَا هُمۡ يَحۡزَنُونَ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000" b="1" i="1" dirty="0">
                <a:effectLst/>
                <a:latin typeface="Arial" panose="020B0604020202020204" pitchFamily="34" charset="0"/>
                <a:ea typeface="Calibri" panose="020F0502020204030204" pitchFamily="34" charset="0"/>
                <a:cs typeface="Times New Roman" panose="02020603050405020304" pitchFamily="18" charset="0"/>
              </a:rPr>
              <a:t>…</a:t>
            </a:r>
            <a:r>
              <a:rPr lang="en-US" sz="12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Sesungguhnya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orang-orang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mukmin</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orang-orang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Yahudi</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Shabiin</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dan orang-orang Nasrani,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siapa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saja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diantara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mereka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yang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benar-benar</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saleh</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maka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tidak</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ada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kekhawatiran</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terhadap</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mereka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dan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tidak</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(pula)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mereka</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bersedih</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hati</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(Q.S. Al-</a:t>
            </a:r>
            <a:r>
              <a:rPr lang="en-US" sz="1600" b="1" i="1" dirty="0" err="1">
                <a:effectLst/>
                <a:latin typeface="Arial" panose="020B0604020202020204" pitchFamily="34" charset="0"/>
                <a:ea typeface="Calibri" panose="020F0502020204030204" pitchFamily="34" charset="0"/>
                <a:cs typeface="Times New Roman" panose="02020603050405020304" pitchFamily="18" charset="0"/>
              </a:rPr>
              <a:t>Maidah</a:t>
            </a:r>
            <a:r>
              <a:rPr lang="en-US" sz="1600" b="1" i="1" dirty="0">
                <a:effectLst/>
                <a:latin typeface="Arial" panose="020B0604020202020204" pitchFamily="34" charset="0"/>
                <a:ea typeface="Calibri" panose="020F0502020204030204" pitchFamily="34" charset="0"/>
                <a:cs typeface="Times New Roman" panose="02020603050405020304" pitchFamily="18" charset="0"/>
              </a:rPr>
              <a:t> (5) :69)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600"/>
              </a:spcBef>
              <a:spcAft>
                <a:spcPts val="0"/>
              </a:spcAft>
            </a:pPr>
            <a:endParaRPr lang="en-US" sz="1200" i="1" dirty="0">
              <a:effectLst/>
              <a:latin typeface="Gadugi" panose="020B0502040204020203" pitchFamily="34" charset="0"/>
              <a:ea typeface="Calibri" panose="020F0502020204030204" pitchFamily="34" charset="0"/>
              <a:cs typeface="Gisha" panose="020B0502040204020203" pitchFamily="34" charset="-79"/>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14710</Words>
  <Application>WPS Presentation</Application>
  <PresentationFormat>Widescreen</PresentationFormat>
  <Paragraphs>137</Paragraphs>
  <Slides>26</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26</vt:i4>
      </vt:variant>
    </vt:vector>
  </HeadingPairs>
  <TitlesOfParts>
    <vt:vector size="46" baseType="lpstr">
      <vt:lpstr>Arial</vt:lpstr>
      <vt:lpstr>SimSun</vt:lpstr>
      <vt:lpstr>Wingdings</vt:lpstr>
      <vt:lpstr>Wingdings 3</vt:lpstr>
      <vt:lpstr>Arial</vt:lpstr>
      <vt:lpstr>Gadugi</vt:lpstr>
      <vt:lpstr>Calibri</vt:lpstr>
      <vt:lpstr>Gisha</vt:lpstr>
      <vt:lpstr>Segoe UI Symbol</vt:lpstr>
      <vt:lpstr>KFGQPC Uthmanic Script HAFS</vt:lpstr>
      <vt:lpstr>Wide Latin</vt:lpstr>
      <vt:lpstr>Times New Roman</vt:lpstr>
      <vt:lpstr>Trebuchet MS</vt:lpstr>
      <vt:lpstr>Microsoft YaHei</vt:lpstr>
      <vt:lpstr>Arial Unicode MS</vt:lpstr>
      <vt:lpstr>Tame new roman</vt:lpstr>
      <vt:lpstr>Segoe Print</vt:lpstr>
      <vt:lpstr>Timen new roman</vt:lpstr>
      <vt:lpstr>Time New Roman</vt:lpstr>
      <vt:lpstr>Facet</vt:lpstr>
      <vt:lpstr>5. Pertemuan Ke-5</vt:lpstr>
      <vt:lpstr>PowerPoint 演示文稿</vt:lpstr>
      <vt:lpstr>PowerPoint 演示文稿</vt:lpstr>
      <vt:lpstr>PowerPoint 演示文稿</vt:lpstr>
      <vt:lpstr>PowerPoint 演示文稿</vt:lpstr>
      <vt:lpstr>PowerPoint 演示文稿</vt:lpstr>
      <vt:lpstr>PowerPoint 演示文稿</vt:lpstr>
      <vt:lpstr>Kebebasan Beribadah</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Kerukunan Beragama dan Pluralisme Hukum Bermula dari Kerukunan  </vt:lpstr>
      <vt:lpstr>PowerPoint 演示文稿</vt:lpstr>
      <vt:lpstr>PowerPoint 演示文稿</vt:lpstr>
      <vt:lpstr>PowerPoint 演示文稿</vt:lpstr>
      <vt:lpstr>PowerPoint 演示文稿</vt:lpstr>
      <vt:lpstr>PowerPoint 演示文稿</vt:lpstr>
      <vt:lpstr>PowerPoint 演示文稿</vt:lpstr>
      <vt:lpstr>Pluralisme Hukum </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Pertemuan Ke- 4</dc:title>
  <dc:creator>Suaidi</dc:creator>
  <cp:lastModifiedBy>Sujai Saleh</cp:lastModifiedBy>
  <cp:revision>16</cp:revision>
  <dcterms:created xsi:type="dcterms:W3CDTF">2023-02-04T09:23:00Z</dcterms:created>
  <dcterms:modified xsi:type="dcterms:W3CDTF">2023-03-17T01:33:54Z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5BE4E93F2DA0445D93D4A4AEA8E78D20</vt:lpwstr>
  </property>
  <property fmtid="{D5CDD505-2E9C-101B-9397-08002B2CF9AE}" pid="3" name="KSOProductBuildVer">
    <vt:lpwstr>1057-11.2.0.11486</vt:lpwstr>
  </property>
</Properties>
</file>