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Masters/slideMaster21.xml" ContentType="application/vnd.openxmlformats-officedocument.presentationml.slideMaster+xml"/>
  <Override PartName="/ppt/slideMasters/slideMaster22.xml" ContentType="application/vnd.openxmlformats-officedocument.presentationml.slideMaster+xml"/>
  <Override PartName="/ppt/slideMasters/slideMaster23.xml" ContentType="application/vnd.openxmlformats-officedocument.presentationml.slideMaster+xml"/>
  <Override PartName="/ppt/slideMasters/slideMaster2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slideLayouts/slideLayout7.xml" ContentType="application/vnd.openxmlformats-officedocument.presentationml.slideLayout+xml"/>
  <Override PartName="/ppt/theme/theme7.xml" ContentType="application/vnd.openxmlformats-officedocument.theme+xml"/>
  <Override PartName="/ppt/slideLayouts/slideLayout8.xml" ContentType="application/vnd.openxmlformats-officedocument.presentationml.slideLayout+xml"/>
  <Override PartName="/ppt/theme/theme8.xml" ContentType="application/vnd.openxmlformats-officedocument.theme+xml"/>
  <Override PartName="/ppt/slideLayouts/slideLayout9.xml" ContentType="application/vnd.openxmlformats-officedocument.presentationml.slideLayout+xml"/>
  <Override PartName="/ppt/theme/theme9.xml" ContentType="application/vnd.openxmlformats-officedocument.theme+xml"/>
  <Override PartName="/ppt/slideLayouts/slideLayout10.xml" ContentType="application/vnd.openxmlformats-officedocument.presentationml.slideLayout+xml"/>
  <Override PartName="/ppt/theme/theme10.xml" ContentType="application/vnd.openxmlformats-officedocument.theme+xml"/>
  <Override PartName="/ppt/slideLayouts/slideLayout11.xml" ContentType="application/vnd.openxmlformats-officedocument.presentationml.slideLayout+xml"/>
  <Override PartName="/ppt/theme/theme11.xml" ContentType="application/vnd.openxmlformats-officedocument.theme+xml"/>
  <Override PartName="/ppt/slideLayouts/slideLayout12.xml" ContentType="application/vnd.openxmlformats-officedocument.presentationml.slideLayout+xml"/>
  <Override PartName="/ppt/theme/theme12.xml" ContentType="application/vnd.openxmlformats-officedocument.theme+xml"/>
  <Override PartName="/ppt/slideLayouts/slideLayout13.xml" ContentType="application/vnd.openxmlformats-officedocument.presentationml.slideLayout+xml"/>
  <Override PartName="/ppt/theme/theme13.xml" ContentType="application/vnd.openxmlformats-officedocument.theme+xml"/>
  <Override PartName="/ppt/slideLayouts/slideLayout14.xml" ContentType="application/vnd.openxmlformats-officedocument.presentationml.slideLayout+xml"/>
  <Override PartName="/ppt/theme/theme14.xml" ContentType="application/vnd.openxmlformats-officedocument.theme+xml"/>
  <Override PartName="/ppt/slideLayouts/slideLayout15.xml" ContentType="application/vnd.openxmlformats-officedocument.presentationml.slideLayout+xml"/>
  <Override PartName="/ppt/theme/theme15.xml" ContentType="application/vnd.openxmlformats-officedocument.theme+xml"/>
  <Override PartName="/ppt/slideLayouts/slideLayout16.xml" ContentType="application/vnd.openxmlformats-officedocument.presentationml.slideLayout+xml"/>
  <Override PartName="/ppt/theme/theme16.xml" ContentType="application/vnd.openxmlformats-officedocument.theme+xml"/>
  <Override PartName="/ppt/slideLayouts/slideLayout17.xml" ContentType="application/vnd.openxmlformats-officedocument.presentationml.slideLayout+xml"/>
  <Override PartName="/ppt/theme/theme17.xml" ContentType="application/vnd.openxmlformats-officedocument.theme+xml"/>
  <Override PartName="/ppt/slideLayouts/slideLayout18.xml" ContentType="application/vnd.openxmlformats-officedocument.presentationml.slideLayout+xml"/>
  <Override PartName="/ppt/theme/theme18.xml" ContentType="application/vnd.openxmlformats-officedocument.theme+xml"/>
  <Override PartName="/ppt/slideLayouts/slideLayout19.xml" ContentType="application/vnd.openxmlformats-officedocument.presentationml.slideLayout+xml"/>
  <Override PartName="/ppt/theme/theme19.xml" ContentType="application/vnd.openxmlformats-officedocument.theme+xml"/>
  <Override PartName="/ppt/slideLayouts/slideLayout20.xml" ContentType="application/vnd.openxmlformats-officedocument.presentationml.slideLayout+xml"/>
  <Override PartName="/ppt/theme/theme20.xml" ContentType="application/vnd.openxmlformats-officedocument.theme+xml"/>
  <Override PartName="/ppt/slideLayouts/slideLayout21.xml" ContentType="application/vnd.openxmlformats-officedocument.presentationml.slideLayout+xml"/>
  <Override PartName="/ppt/theme/theme21.xml" ContentType="application/vnd.openxmlformats-officedocument.theme+xml"/>
  <Override PartName="/ppt/slideLayouts/slideLayout22.xml" ContentType="application/vnd.openxmlformats-officedocument.presentationml.slideLayout+xml"/>
  <Override PartName="/ppt/theme/theme22.xml" ContentType="application/vnd.openxmlformats-officedocument.theme+xml"/>
  <Override PartName="/ppt/slideLayouts/slideLayout23.xml" ContentType="application/vnd.openxmlformats-officedocument.presentationml.slideLayout+xml"/>
  <Override PartName="/ppt/theme/theme23.xml" ContentType="application/vnd.openxmlformats-officedocument.theme+xml"/>
  <Override PartName="/ppt/slideLayouts/slideLayout24.xml" ContentType="application/vnd.openxmlformats-officedocument.presentationml.slideLayout+xml"/>
  <Override PartName="/ppt/theme/theme2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Props/core0.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openxmlformats.org/officedocument/2006/relationships/metadata/core-properties" Target="docProps/core0.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0" r:id="rId2"/>
    <p:sldMasterId id="2147483652" r:id="rId3"/>
    <p:sldMasterId id="2147483654" r:id="rId4"/>
    <p:sldMasterId id="2147483656" r:id="rId5"/>
    <p:sldMasterId id="2147483658" r:id="rId6"/>
    <p:sldMasterId id="2147483660" r:id="rId7"/>
    <p:sldMasterId id="2147483662" r:id="rId8"/>
    <p:sldMasterId id="2147483664" r:id="rId9"/>
    <p:sldMasterId id="2147483666" r:id="rId10"/>
    <p:sldMasterId id="2147483668" r:id="rId11"/>
    <p:sldMasterId id="2147483672" r:id="rId12"/>
    <p:sldMasterId id="2147483674" r:id="rId13"/>
    <p:sldMasterId id="2147483676" r:id="rId14"/>
    <p:sldMasterId id="2147483678" r:id="rId15"/>
    <p:sldMasterId id="2147483680" r:id="rId16"/>
    <p:sldMasterId id="2147483682" r:id="rId17"/>
    <p:sldMasterId id="2147483684" r:id="rId18"/>
    <p:sldMasterId id="2147483686" r:id="rId19"/>
    <p:sldMasterId id="2147483688" r:id="rId20"/>
    <p:sldMasterId id="2147483690" r:id="rId21"/>
    <p:sldMasterId id="2147483692" r:id="rId22"/>
    <p:sldMasterId id="2147483694" r:id="rId23"/>
    <p:sldMasterId id="2147483696" r:id="rId24"/>
  </p:sldMasterIdLst>
  <p:sldIdLst>
    <p:sldId id="256" r:id="rId25"/>
    <p:sldId id="258" r:id="rId26"/>
    <p:sldId id="259" r:id="rId27"/>
    <p:sldId id="260" r:id="rId28"/>
    <p:sldId id="262" r:id="rId29"/>
    <p:sldId id="263" r:id="rId30"/>
    <p:sldId id="264" r:id="rId3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874"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2.xml"/><Relationship Id="rId3" Type="http://schemas.openxmlformats.org/officeDocument/2006/relationships/slideMaster" Target="slideMasters/slideMaster3.xml"/><Relationship Id="rId21" Type="http://schemas.openxmlformats.org/officeDocument/2006/relationships/slideMaster" Target="slideMasters/slideMaster21.xml"/><Relationship Id="rId34"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1.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Master" Target="slideMasters/slideMaster20.xml"/><Relationship Id="rId29" Type="http://schemas.openxmlformats.org/officeDocument/2006/relationships/slide" Target="slides/slide5.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Master" Target="slideMasters/slideMaster24.xml"/><Relationship Id="rId32"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Master" Target="slideMasters/slideMaster23.xml"/><Relationship Id="rId28" Type="http://schemas.openxmlformats.org/officeDocument/2006/relationships/slide" Target="slides/slide4.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slide" Target="slides/slide7.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Master" Target="slideMasters/slideMaster22.xml"/><Relationship Id="rId27" Type="http://schemas.openxmlformats.org/officeDocument/2006/relationships/slide" Target="slides/slide3.xml"/><Relationship Id="rId30" Type="http://schemas.openxmlformats.org/officeDocument/2006/relationships/slide" Target="slides/slide6.xml"/><Relationship Id="rId35" Type="http://schemas.openxmlformats.org/officeDocument/2006/relationships/tableStyles" Target="tableStyles.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p:spTree>
      <p:nvGrpSpPr>
        <p:cNvPr id="1" name=""/>
        <p:cNvGrpSpPr/>
        <p:nvPr/>
      </p:nvGrpSpPr>
      <p:grpSpPr>
        <a:xfrm>
          <a:off x="0" y="0"/>
          <a:ext cx="0" cy="0"/>
          <a:chOff x="0" y="0"/>
          <a:chExt cx="0" cy="0"/>
        </a:xfrm>
      </p:grpSpPr>
      <p:sp>
        <p:nvSpPr>
          <p:cNvPr id="3" name="PlaceHolder 1"/>
          <p:cNvSpPr>
            <a:spLocks noGrp="1"/>
          </p:cNvSpPr>
          <p:nvPr>
            <p:ph type="title"/>
          </p:nvPr>
        </p:nvSpPr>
        <p:spPr>
          <a:xfrm>
            <a:off x="699840" y="746280"/>
            <a:ext cx="4945320" cy="968400"/>
          </a:xfrm>
          <a:prstGeom prst="rect">
            <a:avLst/>
          </a:prstGeom>
          <a:noFill/>
          <a:ln w="0">
            <a:noFill/>
          </a:ln>
        </p:spPr>
        <p:txBody>
          <a:bodyPr lIns="0" tIns="0" rIns="0" bIns="0" anchor="ctr">
            <a:noAutofit/>
          </a:bodyPr>
          <a:lstStyle/>
          <a:p>
            <a:pPr indent="0">
              <a:buNone/>
            </a:pPr>
            <a:endParaRPr lang="fr-FR" sz="1800" b="0" strike="noStrike" spc="-1">
              <a:solidFill>
                <a:schemeClr val="dk1"/>
              </a:solidFill>
              <a:latin typeface="Arial"/>
            </a:endParaRPr>
          </a:p>
        </p:txBody>
      </p:sp>
      <p:sp>
        <p:nvSpPr>
          <p:cNvPr id="4" name="PlaceHolder 2"/>
          <p:cNvSpPr>
            <a:spLocks noGrp="1"/>
          </p:cNvSpPr>
          <p:nvPr>
            <p:ph type="subTitle"/>
          </p:nvPr>
        </p:nvSpPr>
        <p:spPr>
          <a:xfrm>
            <a:off x="457200" y="1203480"/>
            <a:ext cx="8229240" cy="2982960"/>
          </a:xfrm>
          <a:prstGeom prst="rect">
            <a:avLst/>
          </a:prstGeom>
          <a:noFill/>
          <a:ln w="0">
            <a:noFill/>
          </a:ln>
        </p:spPr>
        <p:txBody>
          <a:bodyPr lIns="0" tIns="0" rIns="0" bIns="0" anchor="ctr">
            <a:noAutofit/>
          </a:bodyPr>
          <a:lstStyle/>
          <a:p>
            <a:pPr indent="0" algn="ctr">
              <a:buNone/>
            </a:pPr>
            <a:endParaRPr lang="en-US" sz="3200" b="0" strike="noStrike" spc="-1">
              <a:solidFill>
                <a:srgbClr val="000000"/>
              </a:solidFill>
              <a:latin typeface="OpenSymbo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CUSTOM_6">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CUSTOM_5">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CUSTOM_3_1">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CUSTOM_9">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CUSTOM_9_1">
    <p:spTree>
      <p:nvGrpSpPr>
        <p:cNvPr id="1" name=""/>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 preserve="1">
  <p:cSld name="TITLE_AND_BODY">
    <p:spTree>
      <p:nvGrpSpPr>
        <p:cNvPr id="1" name=""/>
        <p:cNvGrpSpPr/>
        <p:nvPr/>
      </p:nvGrpSpPr>
      <p:grpSpPr>
        <a:xfrm>
          <a:off x="0" y="0"/>
          <a:ext cx="0" cy="0"/>
          <a:chOff x="0" y="0"/>
          <a:chExt cx="0" cy="0"/>
        </a:xfrm>
      </p:grpSpPr>
      <p:sp>
        <p:nvSpPr>
          <p:cNvPr id="44" name="PlaceHolder 1"/>
          <p:cNvSpPr>
            <a:spLocks noGrp="1"/>
          </p:cNvSpPr>
          <p:nvPr>
            <p:ph type="title"/>
          </p:nvPr>
        </p:nvSpPr>
        <p:spPr>
          <a:xfrm>
            <a:off x="699840" y="746280"/>
            <a:ext cx="4945320" cy="968400"/>
          </a:xfrm>
          <a:prstGeom prst="rect">
            <a:avLst/>
          </a:prstGeom>
          <a:noFill/>
          <a:ln w="0">
            <a:noFill/>
          </a:ln>
        </p:spPr>
        <p:txBody>
          <a:bodyPr lIns="0" tIns="0" rIns="0" bIns="0" anchor="ctr">
            <a:noAutofit/>
          </a:bodyPr>
          <a:lstStyle/>
          <a:p>
            <a:pPr indent="0">
              <a:buNone/>
            </a:pPr>
            <a:endParaRPr lang="fr-FR" sz="1800" b="0" strike="noStrike" spc="-1">
              <a:solidFill>
                <a:schemeClr val="dk1"/>
              </a:solidFill>
              <a:latin typeface="Arial"/>
            </a:endParaRPr>
          </a:p>
        </p:txBody>
      </p:sp>
      <p:sp>
        <p:nvSpPr>
          <p:cNvPr id="45" name="PlaceHolder 2"/>
          <p:cNvSpPr>
            <a:spLocks noGrp="1"/>
          </p:cNvSpPr>
          <p:nvPr>
            <p:ph/>
          </p:nvPr>
        </p:nvSpPr>
        <p:spPr>
          <a:xfrm>
            <a:off x="457200" y="1203480"/>
            <a:ext cx="8229240" cy="2982960"/>
          </a:xfrm>
          <a:prstGeom prst="rect">
            <a:avLst/>
          </a:prstGeom>
          <a:noFill/>
          <a:ln w="0">
            <a:noFill/>
          </a:ln>
        </p:spPr>
        <p:txBody>
          <a:bodyPr lIns="0" tIns="0" rIns="0" bIns="0" anchor="t">
            <a:normAutofit/>
          </a:bodyPr>
          <a:lstStyle/>
          <a:p>
            <a:pPr indent="0">
              <a:spcBef>
                <a:spcPts val="1417"/>
              </a:spcBef>
              <a:buNone/>
            </a:pPr>
            <a:endParaRPr lang="fr-FR" sz="1400" b="0" strike="noStrike" spc="-1">
              <a:solidFill>
                <a:srgbClr val="000000"/>
              </a:solidFill>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_AND_TWO_COLUMNS">
    <p:spTree>
      <p:nvGrpSpPr>
        <p:cNvPr id="1" name=""/>
        <p:cNvGrpSpPr/>
        <p:nvPr/>
      </p:nvGrpSpPr>
      <p:grpSpPr>
        <a:xfrm>
          <a:off x="0" y="0"/>
          <a:ext cx="0" cy="0"/>
          <a:chOff x="0" y="0"/>
          <a:chExt cx="0" cy="0"/>
        </a:xfrm>
      </p:grpSpPr>
      <p:sp>
        <p:nvSpPr>
          <p:cNvPr id="48" name="PlaceHolder 1"/>
          <p:cNvSpPr>
            <a:spLocks noGrp="1"/>
          </p:cNvSpPr>
          <p:nvPr>
            <p:ph type="title"/>
          </p:nvPr>
        </p:nvSpPr>
        <p:spPr>
          <a:xfrm>
            <a:off x="699840" y="746280"/>
            <a:ext cx="4945320" cy="968400"/>
          </a:xfrm>
          <a:prstGeom prst="rect">
            <a:avLst/>
          </a:prstGeom>
          <a:noFill/>
          <a:ln w="0">
            <a:noFill/>
          </a:ln>
        </p:spPr>
        <p:txBody>
          <a:bodyPr lIns="0" tIns="0" rIns="0" bIns="0" anchor="ctr">
            <a:noAutofit/>
          </a:bodyPr>
          <a:lstStyle/>
          <a:p>
            <a:pPr indent="0">
              <a:buNone/>
            </a:pPr>
            <a:endParaRPr lang="fr-FR" sz="1800" b="0" strike="noStrike" spc="-1">
              <a:solidFill>
                <a:schemeClr val="dk1"/>
              </a:solidFill>
              <a:latin typeface="Arial"/>
            </a:endParaRPr>
          </a:p>
        </p:txBody>
      </p:sp>
      <p:sp>
        <p:nvSpPr>
          <p:cNvPr id="49" name="PlaceHolder 2"/>
          <p:cNvSpPr>
            <a:spLocks noGrp="1"/>
          </p:cNvSpPr>
          <p:nvPr>
            <p:ph/>
          </p:nvPr>
        </p:nvSpPr>
        <p:spPr>
          <a:xfrm>
            <a:off x="457200" y="1203480"/>
            <a:ext cx="4015800" cy="2982960"/>
          </a:xfrm>
          <a:prstGeom prst="rect">
            <a:avLst/>
          </a:prstGeom>
          <a:noFill/>
          <a:ln w="0">
            <a:noFill/>
          </a:ln>
        </p:spPr>
        <p:txBody>
          <a:bodyPr lIns="0" tIns="0" rIns="0" bIns="0" anchor="t">
            <a:normAutofit/>
          </a:bodyPr>
          <a:lstStyle/>
          <a:p>
            <a:pPr indent="0">
              <a:spcBef>
                <a:spcPts val="1417"/>
              </a:spcBef>
              <a:buNone/>
            </a:pPr>
            <a:endParaRPr lang="fr-FR" sz="1400" b="0" strike="noStrike" spc="-1">
              <a:solidFill>
                <a:srgbClr val="000000"/>
              </a:solidFill>
              <a:latin typeface="Arial"/>
            </a:endParaRPr>
          </a:p>
        </p:txBody>
      </p:sp>
      <p:sp>
        <p:nvSpPr>
          <p:cNvPr id="50" name="PlaceHolder 3"/>
          <p:cNvSpPr>
            <a:spLocks noGrp="1"/>
          </p:cNvSpPr>
          <p:nvPr>
            <p:ph/>
          </p:nvPr>
        </p:nvSpPr>
        <p:spPr>
          <a:xfrm>
            <a:off x="4674240" y="1203480"/>
            <a:ext cx="4015800" cy="2982960"/>
          </a:xfrm>
          <a:prstGeom prst="rect">
            <a:avLst/>
          </a:prstGeom>
          <a:noFill/>
          <a:ln w="0">
            <a:noFill/>
          </a:ln>
        </p:spPr>
        <p:txBody>
          <a:bodyPr lIns="0" tIns="0" rIns="0" bIns="0" anchor="t">
            <a:normAutofit/>
          </a:bodyPr>
          <a:lstStyle/>
          <a:p>
            <a:pPr indent="0">
              <a:spcBef>
                <a:spcPts val="1417"/>
              </a:spcBef>
              <a:buNone/>
            </a:pPr>
            <a:endParaRPr lang="fr-FR" sz="1400" b="0" strike="noStrike" spc="-1">
              <a:solidFill>
                <a:srgbClr val="000000"/>
              </a:solidFill>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_ONLY">
    <p:spTree>
      <p:nvGrpSpPr>
        <p:cNvPr id="1" name=""/>
        <p:cNvGrpSpPr/>
        <p:nvPr/>
      </p:nvGrpSpPr>
      <p:grpSpPr>
        <a:xfrm>
          <a:off x="0" y="0"/>
          <a:ext cx="0" cy="0"/>
          <a:chOff x="0" y="0"/>
          <a:chExt cx="0" cy="0"/>
        </a:xfrm>
      </p:grpSpPr>
      <p:sp>
        <p:nvSpPr>
          <p:cNvPr id="53" name="PlaceHolder 1"/>
          <p:cNvSpPr>
            <a:spLocks noGrp="1"/>
          </p:cNvSpPr>
          <p:nvPr>
            <p:ph type="title"/>
          </p:nvPr>
        </p:nvSpPr>
        <p:spPr>
          <a:xfrm>
            <a:off x="699840" y="746280"/>
            <a:ext cx="4945320" cy="968400"/>
          </a:xfrm>
          <a:prstGeom prst="rect">
            <a:avLst/>
          </a:prstGeom>
          <a:noFill/>
          <a:ln w="0">
            <a:noFill/>
          </a:ln>
        </p:spPr>
        <p:txBody>
          <a:bodyPr lIns="0" tIns="0" rIns="0" bIns="0" anchor="ctr">
            <a:noAutofit/>
          </a:bodyPr>
          <a:lstStyle/>
          <a:p>
            <a:pPr indent="0">
              <a:buNone/>
            </a:pPr>
            <a:endParaRPr lang="fr-FR" sz="1800" b="0" strike="noStrike" spc="-1">
              <a:solidFill>
                <a:schemeClr val="dk1"/>
              </a:solidFill>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ONE_COLUMN_TEXT">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MAIN_POI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IG_NUMBER">
    <p:spTree>
      <p:nvGrpSpPr>
        <p:cNvPr id="1" name=""/>
        <p:cNvGrpSpPr/>
        <p:nvPr/>
      </p:nvGrpSpPr>
      <p:grpSpPr>
        <a:xfrm>
          <a:off x="0" y="0"/>
          <a:ext cx="0" cy="0"/>
          <a:chOff x="0" y="0"/>
          <a:chExt cx="0" cy="0"/>
        </a:xfrm>
      </p:grpSpPr>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SECTION_TITLE_AND_DESCRIPTION">
    <p:spTree>
      <p:nvGrpSpPr>
        <p:cNvPr id="1" name=""/>
        <p:cNvGrpSpPr/>
        <p:nvPr/>
      </p:nvGrpSpPr>
      <p:grpSpPr>
        <a:xfrm>
          <a:off x="0" y="0"/>
          <a:ext cx="0" cy="0"/>
          <a:chOff x="0" y="0"/>
          <a:chExt cx="0" cy="0"/>
        </a:xfrm>
      </p:grpSpPr>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CAPTION_ONLY">
    <p:spTree>
      <p:nvGrpSpPr>
        <p:cNvPr id="1" name=""/>
        <p:cNvGrpSpPr/>
        <p:nvPr/>
      </p:nvGrpSpPr>
      <p:grpSpPr>
        <a:xfrm>
          <a:off x="0" y="0"/>
          <a:ext cx="0" cy="0"/>
          <a:chOff x="0" y="0"/>
          <a:chExt cx="0" cy="0"/>
        </a:xfrm>
      </p:grpSpPr>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simple-light-2">
    <p:spTree>
      <p:nvGrpSpPr>
        <p:cNvPr id="1" name=""/>
        <p:cNvGrpSpPr/>
        <p:nvPr/>
      </p:nvGrpSpPr>
      <p:grpSpPr>
        <a:xfrm>
          <a:off x="0" y="0"/>
          <a:ext cx="0" cy="0"/>
          <a:chOff x="0" y="0"/>
          <a:chExt cx="0" cy="0"/>
        </a:xfrm>
      </p:grpSpPr>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CUSTOM_2_1">
    <p:spTree>
      <p:nvGrpSpPr>
        <p:cNvPr id="1" name=""/>
        <p:cNvGrpSpPr/>
        <p:nvPr/>
      </p:nvGrpSpPr>
      <p:grpSpPr>
        <a:xfrm>
          <a:off x="0" y="0"/>
          <a:ext cx="0" cy="0"/>
          <a:chOff x="0" y="0"/>
          <a:chExt cx="0" cy="0"/>
        </a:xfrm>
      </p:grpSpPr>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CUSTOM_2_1_1">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_1_1_1_1_1_1">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CUSTOM_10">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CUSTOM_10_1">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CUSTOM_4">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CUSTOM_4_1">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CUSTOM_4_1_1">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0.xml"/><Relationship Id="rId1" Type="http://schemas.openxmlformats.org/officeDocument/2006/relationships/slideLayout" Target="../slideLayouts/slideLayout10.xml"/></Relationships>
</file>

<file path=ppt/slideMasters/_rels/slideMaster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1.xml"/><Relationship Id="rId1" Type="http://schemas.openxmlformats.org/officeDocument/2006/relationships/slideLayout" Target="../slideLayouts/slideLayout11.xml"/></Relationships>
</file>

<file path=ppt/slideMasters/_rels/slideMaster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2.xml"/><Relationship Id="rId1" Type="http://schemas.openxmlformats.org/officeDocument/2006/relationships/slideLayout" Target="../slideLayouts/slideLayout12.xml"/><Relationship Id="rId5" Type="http://schemas.openxmlformats.org/officeDocument/2006/relationships/hyperlink" Target="http://bit.ly/2TtBDfr" TargetMode="External"/><Relationship Id="rId4" Type="http://schemas.openxmlformats.org/officeDocument/2006/relationships/hyperlink" Target="https://bit.ly/3A1uf1Q" TargetMode="External"/></Relationships>
</file>

<file path=ppt/slideMasters/_rels/slideMaster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3.xml"/><Relationship Id="rId1" Type="http://schemas.openxmlformats.org/officeDocument/2006/relationships/slideLayout" Target="../slideLayouts/slideLayout13.xml"/></Relationships>
</file>

<file path=ppt/slideMasters/_rels/slideMaster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4.xml"/><Relationship Id="rId1" Type="http://schemas.openxmlformats.org/officeDocument/2006/relationships/slideLayout" Target="../slideLayouts/slideLayout14.xml"/></Relationships>
</file>

<file path=ppt/slideMasters/_rels/slideMaster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5.xml"/><Relationship Id="rId1" Type="http://schemas.openxmlformats.org/officeDocument/2006/relationships/slideLayout" Target="../slideLayouts/slideLayout15.xml"/></Relationships>
</file>

<file path=ppt/slideMasters/_rels/slideMaster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6.xml"/><Relationship Id="rId1" Type="http://schemas.openxmlformats.org/officeDocument/2006/relationships/slideLayout" Target="../slideLayouts/slideLayout16.xml"/></Relationships>
</file>

<file path=ppt/slideMasters/_rels/slideMaster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7.xml"/><Relationship Id="rId1" Type="http://schemas.openxmlformats.org/officeDocument/2006/relationships/slideLayout" Target="../slideLayouts/slideLayout17.xml"/></Relationships>
</file>

<file path=ppt/slideMasters/_rels/slideMaster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8.xml"/><Relationship Id="rId1" Type="http://schemas.openxmlformats.org/officeDocument/2006/relationships/slideLayout" Target="../slideLayouts/slideLayout18.xml"/></Relationships>
</file>

<file path=ppt/slideMasters/_rels/slideMaster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9.xml"/><Relationship Id="rId1" Type="http://schemas.openxmlformats.org/officeDocument/2006/relationships/slideLayout" Target="../slideLayouts/slideLayout1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0.xml"/><Relationship Id="rId1" Type="http://schemas.openxmlformats.org/officeDocument/2006/relationships/slideLayout" Target="../slideLayouts/slideLayout20.xml"/></Relationships>
</file>

<file path=ppt/slideMasters/_rels/slideMaster21.xml.rels><?xml version="1.0" encoding="UTF-8" standalone="yes"?>
<Relationships xmlns="http://schemas.openxmlformats.org/package/2006/relationships"><Relationship Id="rId2" Type="http://schemas.openxmlformats.org/officeDocument/2006/relationships/theme" Target="../theme/theme21.xml"/><Relationship Id="rId1" Type="http://schemas.openxmlformats.org/officeDocument/2006/relationships/slideLayout" Target="../slideLayouts/slideLayout21.xml"/></Relationships>
</file>

<file path=ppt/slideMasters/_rels/slideMaster22.xml.rels><?xml version="1.0" encoding="UTF-8" standalone="yes"?>
<Relationships xmlns="http://schemas.openxmlformats.org/package/2006/relationships"><Relationship Id="rId2" Type="http://schemas.openxmlformats.org/officeDocument/2006/relationships/theme" Target="../theme/theme22.xml"/><Relationship Id="rId1" Type="http://schemas.openxmlformats.org/officeDocument/2006/relationships/slideLayout" Target="../slideLayouts/slideLayout22.xml"/></Relationships>
</file>

<file path=ppt/slideMasters/_rels/slideMaster23.xml.rels><?xml version="1.0" encoding="UTF-8" standalone="yes"?>
<Relationships xmlns="http://schemas.openxmlformats.org/package/2006/relationships"><Relationship Id="rId2" Type="http://schemas.openxmlformats.org/officeDocument/2006/relationships/theme" Target="../theme/theme23.xml"/><Relationship Id="rId1" Type="http://schemas.openxmlformats.org/officeDocument/2006/relationships/slideLayout" Target="../slideLayouts/slideLayout23.xml"/></Relationships>
</file>

<file path=ppt/slideMasters/_rels/slideMaster24.xml.rels><?xml version="1.0" encoding="UTF-8" standalone="yes"?>
<Relationships xmlns="http://schemas.openxmlformats.org/package/2006/relationships"><Relationship Id="rId2" Type="http://schemas.openxmlformats.org/officeDocument/2006/relationships/theme" Target="../theme/theme24.xml"/><Relationship Id="rId1" Type="http://schemas.openxmlformats.org/officeDocument/2006/relationships/slideLayout" Target="../slideLayouts/slideLayout24.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6.xml"/><Relationship Id="rId1" Type="http://schemas.openxmlformats.org/officeDocument/2006/relationships/slideLayout" Target="../slideLayouts/slideLayout6.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7.xml"/><Relationship Id="rId1" Type="http://schemas.openxmlformats.org/officeDocument/2006/relationships/slideLayout" Target="../slideLayouts/slideLayout7.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8.xml"/><Relationship Id="rId1" Type="http://schemas.openxmlformats.org/officeDocument/2006/relationships/slideLayout" Target="../slideLayouts/slideLayout8.xml"/></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9.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 name="PlaceHolder 1"/>
          <p:cNvSpPr>
            <a:spLocks noGrp="1"/>
          </p:cNvSpPr>
          <p:nvPr>
            <p:ph type="title"/>
          </p:nvPr>
        </p:nvSpPr>
        <p:spPr>
          <a:xfrm>
            <a:off x="713160" y="539640"/>
            <a:ext cx="7717320" cy="924120"/>
          </a:xfrm>
          <a:prstGeom prst="rect">
            <a:avLst/>
          </a:prstGeom>
          <a:noFill/>
          <a:ln w="0">
            <a:noFill/>
          </a:ln>
        </p:spPr>
        <p:txBody>
          <a:bodyPr lIns="91440" tIns="91440" rIns="91440" bIns="91440" anchor="b">
            <a:noAutofit/>
          </a:bodyPr>
          <a:lstStyle/>
          <a:p>
            <a:pPr indent="0">
              <a:buNone/>
            </a:pPr>
            <a:r>
              <a:rPr lang="fr-FR" sz="5000" b="0" strike="noStrike" spc="-1">
                <a:solidFill>
                  <a:schemeClr val="dk1"/>
                </a:solidFill>
                <a:latin typeface="Arial"/>
              </a:rPr>
              <a:t>Click to edit the title text format</a:t>
            </a:r>
          </a:p>
        </p:txBody>
      </p:sp>
      <p:pic>
        <p:nvPicPr>
          <p:cNvPr id="4" name="Google Shape;11;p2"/>
          <p:cNvPicPr/>
          <p:nvPr/>
        </p:nvPicPr>
        <p:blipFill>
          <a:blip r:embed="rId3"/>
          <a:srcRect l="6446" t="15265" r="28409" b="40210"/>
          <a:stretch/>
        </p:blipFill>
        <p:spPr>
          <a:xfrm>
            <a:off x="4916880" y="2255040"/>
            <a:ext cx="4226760" cy="2888280"/>
          </a:xfrm>
          <a:prstGeom prst="rect">
            <a:avLst/>
          </a:prstGeom>
          <a:ln w="0">
            <a:noFill/>
          </a:ln>
        </p:spPr>
      </p:pic>
      <p:sp>
        <p:nvSpPr>
          <p:cNvPr id="2"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r-FR" sz="14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r-FR" sz="14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r-FR" sz="1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r-FR" sz="14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r-FR" sz="20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r-FR" sz="20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r-FR" sz="20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pic>
        <p:nvPicPr>
          <p:cNvPr id="27" name="Google Shape;86;p19"/>
          <p:cNvPicPr/>
          <p:nvPr/>
        </p:nvPicPr>
        <p:blipFill>
          <a:blip r:embed="rId3"/>
          <a:srcRect l="42971" t="8605" r="8129" b="53361"/>
          <a:stretch/>
        </p:blipFill>
        <p:spPr>
          <a:xfrm>
            <a:off x="0" y="2676240"/>
            <a:ext cx="3172320" cy="2466720"/>
          </a:xfrm>
          <a:prstGeom prst="rect">
            <a:avLst/>
          </a:prstGeom>
          <a:ln w="0">
            <a:noFill/>
          </a:ln>
        </p:spPr>
      </p:pic>
      <p:sp>
        <p:nvSpPr>
          <p:cNvPr id="28" name="PlaceHolder 1"/>
          <p:cNvSpPr>
            <a:spLocks noGrp="1"/>
          </p:cNvSpPr>
          <p:nvPr>
            <p:ph type="title"/>
          </p:nvPr>
        </p:nvSpPr>
        <p:spPr>
          <a:xfrm>
            <a:off x="720000" y="539640"/>
            <a:ext cx="7703640" cy="572400"/>
          </a:xfrm>
          <a:prstGeom prst="rect">
            <a:avLst/>
          </a:prstGeom>
          <a:noFill/>
          <a:ln w="0">
            <a:noFill/>
          </a:ln>
        </p:spPr>
        <p:txBody>
          <a:bodyPr lIns="91440" tIns="91440" rIns="91440" bIns="91440" anchor="t">
            <a:noAutofit/>
          </a:bodyPr>
          <a:lstStyle/>
          <a:p>
            <a:pPr indent="0">
              <a:buNone/>
            </a:pPr>
            <a:r>
              <a:rPr lang="fr-FR" sz="2600" b="0" strike="noStrike" spc="-1">
                <a:solidFill>
                  <a:schemeClr val="dk1"/>
                </a:solidFill>
                <a:latin typeface="Arial"/>
              </a:rPr>
              <a:t>Click to edit the title text format</a:t>
            </a:r>
          </a:p>
        </p:txBody>
      </p:sp>
    </p:spTree>
  </p:cSld>
  <p:clrMap bg1="lt1" tx1="dk1" bg2="lt2" tx2="dk2" accent1="accent1" accent2="accent2" accent3="accent3" accent4="accent4" accent5="accent5" accent6="accent6" hlink="hlink" folHlink="folHlink"/>
  <p:sldLayoutIdLst>
    <p:sldLayoutId id="214748366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pic>
        <p:nvPicPr>
          <p:cNvPr id="29" name="Google Shape;95;p20"/>
          <p:cNvPicPr/>
          <p:nvPr/>
        </p:nvPicPr>
        <p:blipFill>
          <a:blip r:embed="rId3"/>
          <a:srcRect l="29900" b="52150"/>
          <a:stretch/>
        </p:blipFill>
        <p:spPr>
          <a:xfrm flipH="1">
            <a:off x="4595760" y="2036520"/>
            <a:ext cx="4548240" cy="3103920"/>
          </a:xfrm>
          <a:prstGeom prst="rect">
            <a:avLst/>
          </a:prstGeom>
          <a:ln w="0">
            <a:noFill/>
          </a:ln>
        </p:spPr>
      </p:pic>
      <p:sp>
        <p:nvSpPr>
          <p:cNvPr id="30" name="PlaceHolder 1"/>
          <p:cNvSpPr>
            <a:spLocks noGrp="1"/>
          </p:cNvSpPr>
          <p:nvPr>
            <p:ph type="title"/>
          </p:nvPr>
        </p:nvSpPr>
        <p:spPr>
          <a:xfrm>
            <a:off x="720000" y="539640"/>
            <a:ext cx="7703640" cy="572400"/>
          </a:xfrm>
          <a:prstGeom prst="rect">
            <a:avLst/>
          </a:prstGeom>
          <a:noFill/>
          <a:ln w="0">
            <a:noFill/>
          </a:ln>
        </p:spPr>
        <p:txBody>
          <a:bodyPr lIns="91440" tIns="91440" rIns="91440" bIns="91440" anchor="t">
            <a:noAutofit/>
          </a:bodyPr>
          <a:lstStyle/>
          <a:p>
            <a:pPr indent="0">
              <a:buNone/>
            </a:pPr>
            <a:r>
              <a:rPr lang="fr-FR" sz="2600" b="0" strike="noStrike" spc="-1">
                <a:solidFill>
                  <a:schemeClr val="dk1"/>
                </a:solidFill>
                <a:latin typeface="Arial"/>
              </a:rPr>
              <a:t>Click to edit the title text format</a:t>
            </a:r>
          </a:p>
        </p:txBody>
      </p:sp>
    </p:spTree>
  </p:cSld>
  <p:clrMap bg1="lt1" tx1="dk1" bg2="lt2" tx2="dk2" accent1="accent1" accent2="accent2" accent3="accent3" accent4="accent4" accent5="accent5" accent6="accent6" hlink="hlink" folHlink="folHlink"/>
  <p:sldLayoutIdLst>
    <p:sldLayoutId id="214748366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pic>
        <p:nvPicPr>
          <p:cNvPr id="35" name="Google Shape;106;p21"/>
          <p:cNvPicPr/>
          <p:nvPr/>
        </p:nvPicPr>
        <p:blipFill>
          <a:blip r:embed="rId3"/>
          <a:srcRect l="6446" t="15265" r="28409" b="40210"/>
          <a:stretch/>
        </p:blipFill>
        <p:spPr>
          <a:xfrm rot="10800000" flipH="1">
            <a:off x="4916880" y="0"/>
            <a:ext cx="4226760" cy="2888280"/>
          </a:xfrm>
          <a:prstGeom prst="rect">
            <a:avLst/>
          </a:prstGeom>
          <a:ln w="0">
            <a:noFill/>
          </a:ln>
        </p:spPr>
      </p:pic>
      <p:sp>
        <p:nvSpPr>
          <p:cNvPr id="36" name="PlaceHolder 1"/>
          <p:cNvSpPr>
            <a:spLocks noGrp="1"/>
          </p:cNvSpPr>
          <p:nvPr>
            <p:ph type="title"/>
          </p:nvPr>
        </p:nvSpPr>
        <p:spPr>
          <a:xfrm>
            <a:off x="699840" y="746280"/>
            <a:ext cx="4945320" cy="968400"/>
          </a:xfrm>
          <a:prstGeom prst="rect">
            <a:avLst/>
          </a:prstGeom>
          <a:noFill/>
          <a:ln w="0">
            <a:noFill/>
          </a:ln>
        </p:spPr>
        <p:txBody>
          <a:bodyPr lIns="91440" tIns="91440" rIns="91440" bIns="91440" anchor="b">
            <a:noAutofit/>
          </a:bodyPr>
          <a:lstStyle/>
          <a:p>
            <a:pPr indent="0">
              <a:buNone/>
            </a:pPr>
            <a:r>
              <a:rPr lang="fr-FR" sz="5000" b="0" strike="noStrike" spc="-1">
                <a:solidFill>
                  <a:schemeClr val="dk1"/>
                </a:solidFill>
                <a:latin typeface="Arial"/>
              </a:rPr>
              <a:t>Click to edit the title text format</a:t>
            </a:r>
          </a:p>
        </p:txBody>
      </p:sp>
      <p:sp>
        <p:nvSpPr>
          <p:cNvPr id="37" name="Google Shape;109;p21"/>
          <p:cNvSpPr/>
          <p:nvPr/>
        </p:nvSpPr>
        <p:spPr>
          <a:xfrm>
            <a:off x="699840" y="3603600"/>
            <a:ext cx="4945320" cy="555840"/>
          </a:xfrm>
          <a:prstGeom prst="rect">
            <a:avLst/>
          </a:prstGeom>
          <a:noFill/>
          <a:ln w="0">
            <a:noFill/>
          </a:ln>
        </p:spPr>
        <p:style>
          <a:lnRef idx="0">
            <a:scrgbClr r="0" g="0" b="0"/>
          </a:lnRef>
          <a:fillRef idx="0">
            <a:scrgbClr r="0" g="0" b="0"/>
          </a:fillRef>
          <a:effectRef idx="0">
            <a:scrgbClr r="0" g="0" b="0"/>
          </a:effectRef>
          <a:fontRef idx="minor"/>
        </p:style>
        <p:txBody>
          <a:bodyPr tIns="91440" bIns="91440" anchor="t">
            <a:noAutofit/>
          </a:bodyPr>
          <a:lstStyle/>
          <a:p>
            <a:pPr defTabSz="914400">
              <a:lnSpc>
                <a:spcPct val="100000"/>
              </a:lnSpc>
              <a:spcBef>
                <a:spcPts val="300"/>
              </a:spcBef>
              <a:tabLst>
                <a:tab pos="0" algn="l"/>
              </a:tabLst>
            </a:pPr>
            <a:r>
              <a:rPr lang="en" sz="1000" b="1" strike="noStrike" spc="-1">
                <a:solidFill>
                  <a:schemeClr val="dk1"/>
                </a:solidFill>
                <a:latin typeface="arial"/>
                <a:ea typeface="arial"/>
              </a:rPr>
              <a:t>CREDITS:</a:t>
            </a:r>
            <a:r>
              <a:rPr lang="en" sz="1000" b="0" strike="noStrike" spc="-1">
                <a:solidFill>
                  <a:schemeClr val="dk1"/>
                </a:solidFill>
                <a:latin typeface="arial"/>
                <a:ea typeface="arial"/>
              </a:rPr>
              <a:t> This presentation template was created by </a:t>
            </a:r>
            <a:r>
              <a:rPr lang="en" sz="1000" b="1" u="sng" strike="noStrike" spc="-1">
                <a:solidFill>
                  <a:schemeClr val="hlink"/>
                </a:solidFill>
                <a:uFillTx/>
                <a:latin typeface="arial"/>
                <a:ea typeface="arial"/>
                <a:hlinkClick r:id="rId4"/>
              </a:rPr>
              <a:t>Slidesgo</a:t>
            </a:r>
            <a:r>
              <a:rPr lang="en" sz="1000" b="0" strike="noStrike" spc="-1">
                <a:solidFill>
                  <a:schemeClr val="dk1"/>
                </a:solidFill>
                <a:latin typeface="arial"/>
                <a:ea typeface="arial"/>
              </a:rPr>
              <a:t>, and includes icons, infographics &amp; images by </a:t>
            </a:r>
            <a:r>
              <a:rPr lang="en" sz="1000" b="1" u="sng" strike="noStrike" spc="-1">
                <a:solidFill>
                  <a:schemeClr val="dk1"/>
                </a:solidFill>
                <a:uFillTx/>
                <a:latin typeface="arial"/>
                <a:ea typeface="arial"/>
                <a:hlinkClick r:id="rId5"/>
              </a:rPr>
              <a:t>Freepik</a:t>
            </a:r>
            <a:r>
              <a:rPr lang="en" sz="1000" b="0" u="sng" strike="noStrike" spc="-1">
                <a:solidFill>
                  <a:schemeClr val="dk1"/>
                </a:solidFill>
                <a:uFillTx/>
                <a:latin typeface="arial"/>
                <a:ea typeface="arial"/>
              </a:rPr>
              <a:t> </a:t>
            </a:r>
            <a:endParaRPr lang="en-US" sz="1000" b="0" strike="noStrike" spc="-1">
              <a:solidFill>
                <a:srgbClr val="000000"/>
              </a:solidFill>
              <a:latin typeface="OpenSymbol"/>
            </a:endParaRPr>
          </a:p>
        </p:txBody>
      </p:sp>
      <p:sp>
        <p:nvSpPr>
          <p:cNvPr id="38"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r-FR" sz="14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r-FR" sz="14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r-FR" sz="1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r-FR" sz="14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r-FR" sz="20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r-FR" sz="20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r-FR" sz="20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7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pic>
        <p:nvPicPr>
          <p:cNvPr id="39" name="Google Shape;111;p22"/>
          <p:cNvPicPr/>
          <p:nvPr/>
        </p:nvPicPr>
        <p:blipFill>
          <a:blip r:embed="rId3"/>
          <a:srcRect l="29900" b="55808"/>
          <a:stretch/>
        </p:blipFill>
        <p:spPr>
          <a:xfrm rot="5400000" flipH="1">
            <a:off x="-874080" y="1436040"/>
            <a:ext cx="4548240" cy="2866680"/>
          </a:xfrm>
          <a:prstGeom prst="rect">
            <a:avLst/>
          </a:prstGeom>
          <a:ln w="0">
            <a:noFill/>
          </a:ln>
        </p:spPr>
      </p:pic>
    </p:spTree>
  </p:cSld>
  <p:clrMap bg1="lt1" tx1="dk1" bg2="lt2" tx2="dk2" accent1="accent1" accent2="accent2" accent3="accent3" accent4="accent4" accent5="accent5" accent6="accent6" hlink="hlink" folHlink="folHlink"/>
  <p:sldLayoutIdLst>
    <p:sldLayoutId id="214748367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pic>
        <p:nvPicPr>
          <p:cNvPr id="40" name="Google Shape;113;p23"/>
          <p:cNvPicPr/>
          <p:nvPr/>
        </p:nvPicPr>
        <p:blipFill>
          <a:blip r:embed="rId3"/>
          <a:srcRect l="29900" b="52150"/>
          <a:stretch/>
        </p:blipFill>
        <p:spPr>
          <a:xfrm rot="16200000" flipH="1">
            <a:off x="5317560" y="722160"/>
            <a:ext cx="4548240" cy="3103920"/>
          </a:xfrm>
          <a:prstGeom prst="rect">
            <a:avLst/>
          </a:prstGeom>
          <a:ln w="0">
            <a:noFill/>
          </a:ln>
        </p:spPr>
      </p:pic>
    </p:spTree>
  </p:cSld>
  <p:clrMap bg1="lt1" tx1="dk1" bg2="lt2" tx2="dk2" accent1="accent1" accent2="accent2" accent3="accent3" accent4="accent4" accent5="accent5" accent6="accent6" hlink="hlink" folHlink="folHlink"/>
  <p:sldLayoutIdLst>
    <p:sldLayoutId id="214748367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pic>
        <p:nvPicPr>
          <p:cNvPr id="41" name="Google Shape;17;p4"/>
          <p:cNvPicPr/>
          <p:nvPr/>
        </p:nvPicPr>
        <p:blipFill>
          <a:blip r:embed="rId3"/>
          <a:srcRect l="45858" t="18030" r="7192" b="53365"/>
          <a:stretch/>
        </p:blipFill>
        <p:spPr>
          <a:xfrm rot="5400000">
            <a:off x="-594720" y="595080"/>
            <a:ext cx="3045600" cy="1855080"/>
          </a:xfrm>
          <a:prstGeom prst="rect">
            <a:avLst/>
          </a:prstGeom>
          <a:ln w="0">
            <a:noFill/>
          </a:ln>
        </p:spPr>
      </p:pic>
      <p:sp>
        <p:nvSpPr>
          <p:cNvPr id="42" name="PlaceHolder 1"/>
          <p:cNvSpPr>
            <a:spLocks noGrp="1"/>
          </p:cNvSpPr>
          <p:nvPr>
            <p:ph type="title"/>
          </p:nvPr>
        </p:nvSpPr>
        <p:spPr>
          <a:xfrm>
            <a:off x="720000" y="539640"/>
            <a:ext cx="7703640" cy="572400"/>
          </a:xfrm>
          <a:prstGeom prst="rect">
            <a:avLst/>
          </a:prstGeom>
          <a:noFill/>
          <a:ln w="0">
            <a:noFill/>
          </a:ln>
        </p:spPr>
        <p:txBody>
          <a:bodyPr lIns="91440" tIns="91440" rIns="91440" bIns="91440" anchor="t">
            <a:noAutofit/>
          </a:bodyPr>
          <a:lstStyle/>
          <a:p>
            <a:pPr indent="0">
              <a:buNone/>
            </a:pPr>
            <a:r>
              <a:rPr lang="fr-FR" sz="2600" b="0" strike="noStrike" spc="-1">
                <a:solidFill>
                  <a:schemeClr val="dk1"/>
                </a:solidFill>
                <a:latin typeface="Arial"/>
              </a:rPr>
              <a:t>Click to edit the title text format</a:t>
            </a:r>
          </a:p>
        </p:txBody>
      </p:sp>
      <p:sp>
        <p:nvSpPr>
          <p:cNvPr id="43" name="PlaceHolder 2"/>
          <p:cNvSpPr>
            <a:spLocks noGrp="1"/>
          </p:cNvSpPr>
          <p:nvPr>
            <p:ph type="body"/>
          </p:nvPr>
        </p:nvSpPr>
        <p:spPr>
          <a:xfrm>
            <a:off x="720000" y="1584360"/>
            <a:ext cx="5081400" cy="3019320"/>
          </a:xfrm>
          <a:prstGeom prst="rect">
            <a:avLst/>
          </a:prstGeom>
          <a:noFill/>
          <a:ln w="0">
            <a:noFill/>
          </a:ln>
        </p:spPr>
        <p:txBody>
          <a:bodyPr lIns="91440" tIns="91440" rIns="91440" bIns="91440" anchor="t">
            <a:noAutofit/>
          </a:bodyPr>
          <a:lstStyle/>
          <a:p>
            <a:pPr marL="432000" indent="-324000">
              <a:spcBef>
                <a:spcPts val="1417"/>
              </a:spcBef>
              <a:buClr>
                <a:srgbClr val="000000"/>
              </a:buClr>
              <a:buSzPct val="45000"/>
              <a:buFont typeface="Wingdings" charset="2"/>
              <a:buChar char=""/>
            </a:pPr>
            <a:r>
              <a:rPr lang="fr-FR" sz="12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r-FR" sz="12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r-FR" sz="12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r-FR" sz="12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r-FR" sz="12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r-FR" sz="12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r-FR" sz="12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7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720000" y="536760"/>
            <a:ext cx="7703640" cy="572400"/>
          </a:xfrm>
          <a:prstGeom prst="rect">
            <a:avLst/>
          </a:prstGeom>
          <a:noFill/>
          <a:ln w="0">
            <a:noFill/>
          </a:ln>
        </p:spPr>
        <p:txBody>
          <a:bodyPr lIns="91440" tIns="91440" rIns="91440" bIns="91440" anchor="t">
            <a:noAutofit/>
          </a:bodyPr>
          <a:lstStyle/>
          <a:p>
            <a:pPr indent="0">
              <a:buNone/>
            </a:pPr>
            <a:r>
              <a:rPr lang="fr-FR" sz="2600" b="0" strike="noStrike" spc="-1">
                <a:solidFill>
                  <a:schemeClr val="dk1"/>
                </a:solidFill>
                <a:latin typeface="Arial"/>
              </a:rPr>
              <a:t>Click to edit the title text format</a:t>
            </a:r>
          </a:p>
        </p:txBody>
      </p:sp>
      <p:pic>
        <p:nvPicPr>
          <p:cNvPr id="47" name="Google Shape;26;p5"/>
          <p:cNvPicPr/>
          <p:nvPr/>
        </p:nvPicPr>
        <p:blipFill>
          <a:blip r:embed="rId3"/>
          <a:srcRect t="43934" r="58145" b="-38"/>
          <a:stretch/>
        </p:blipFill>
        <p:spPr>
          <a:xfrm>
            <a:off x="6428520" y="0"/>
            <a:ext cx="2715120" cy="3639960"/>
          </a:xfrm>
          <a:prstGeom prst="rect">
            <a:avLst/>
          </a:prstGeom>
          <a:ln w="0">
            <a:noFill/>
          </a:ln>
        </p:spPr>
      </p:pic>
    </p:spTree>
  </p:cSld>
  <p:clrMap bg1="lt1" tx1="dk1" bg2="lt2" tx2="dk2" accent1="accent1" accent2="accent2" accent3="accent3" accent4="accent4" accent5="accent5" accent6="accent6" hlink="hlink" folHlink="folHlink"/>
  <p:sldLayoutIdLst>
    <p:sldLayoutId id="214748368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720000" y="539640"/>
            <a:ext cx="7703640" cy="572400"/>
          </a:xfrm>
          <a:prstGeom prst="rect">
            <a:avLst/>
          </a:prstGeom>
          <a:noFill/>
          <a:ln w="0">
            <a:noFill/>
          </a:ln>
        </p:spPr>
        <p:txBody>
          <a:bodyPr lIns="91440" tIns="91440" rIns="91440" bIns="91440" anchor="t">
            <a:noAutofit/>
          </a:bodyPr>
          <a:lstStyle/>
          <a:p>
            <a:pPr indent="0">
              <a:buNone/>
            </a:pPr>
            <a:r>
              <a:rPr lang="fr-FR" sz="2600" b="0" strike="noStrike" spc="-1">
                <a:solidFill>
                  <a:schemeClr val="dk1"/>
                </a:solidFill>
                <a:latin typeface="Arial"/>
              </a:rPr>
              <a:t>Click to edit the title text format</a:t>
            </a:r>
          </a:p>
        </p:txBody>
      </p:sp>
      <p:pic>
        <p:nvPicPr>
          <p:cNvPr id="52" name="Google Shape;29;p6"/>
          <p:cNvPicPr/>
          <p:nvPr/>
        </p:nvPicPr>
        <p:blipFill>
          <a:blip r:embed="rId3"/>
          <a:srcRect l="29900" b="52150"/>
          <a:stretch/>
        </p:blipFill>
        <p:spPr>
          <a:xfrm flipH="1">
            <a:off x="4595760" y="2036520"/>
            <a:ext cx="4548240" cy="3103920"/>
          </a:xfrm>
          <a:prstGeom prst="rect">
            <a:avLst/>
          </a:prstGeom>
          <a:ln w="0">
            <a:noFill/>
          </a:ln>
        </p:spPr>
      </p:pic>
    </p:spTree>
  </p:cSld>
  <p:clrMap bg1="lt1" tx1="dk1" bg2="lt2" tx2="dk2" accent1="accent1" accent2="accent2" accent3="accent3" accent4="accent4" accent5="accent5" accent6="accent6" hlink="hlink" folHlink="folHlink"/>
  <p:sldLayoutIdLst>
    <p:sldLayoutId id="214748368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720000" y="539640"/>
            <a:ext cx="7703640" cy="572400"/>
          </a:xfrm>
          <a:prstGeom prst="rect">
            <a:avLst/>
          </a:prstGeom>
          <a:noFill/>
          <a:ln w="0">
            <a:noFill/>
          </a:ln>
        </p:spPr>
        <p:txBody>
          <a:bodyPr lIns="91440" tIns="91440" rIns="91440" bIns="91440" anchor="t">
            <a:noAutofit/>
          </a:bodyPr>
          <a:lstStyle/>
          <a:p>
            <a:pPr indent="0">
              <a:buNone/>
            </a:pPr>
            <a:r>
              <a:rPr lang="fr-FR" sz="2600" b="0" strike="noStrike" spc="-1">
                <a:solidFill>
                  <a:schemeClr val="dk1"/>
                </a:solidFill>
                <a:latin typeface="Arial"/>
              </a:rPr>
              <a:t>Click to edit the title text format</a:t>
            </a:r>
          </a:p>
        </p:txBody>
      </p:sp>
      <p:sp>
        <p:nvSpPr>
          <p:cNvPr id="55" name="PlaceHolder 2"/>
          <p:cNvSpPr>
            <a:spLocks noGrp="1"/>
          </p:cNvSpPr>
          <p:nvPr>
            <p:ph type="body"/>
          </p:nvPr>
        </p:nvSpPr>
        <p:spPr>
          <a:xfrm>
            <a:off x="4650120" y="1584360"/>
            <a:ext cx="3773520" cy="1419480"/>
          </a:xfrm>
          <a:prstGeom prst="rect">
            <a:avLst/>
          </a:prstGeom>
          <a:noFill/>
          <a:ln w="0">
            <a:noFill/>
          </a:ln>
        </p:spPr>
        <p:txBody>
          <a:bodyPr lIns="90000" tIns="45000" rIns="90000" bIns="45000" anchor="t">
            <a:normAutofit fontScale="56111" lnSpcReduction="10000"/>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Seventh Outline Level</a:t>
            </a:r>
          </a:p>
        </p:txBody>
      </p:sp>
      <p:pic>
        <p:nvPicPr>
          <p:cNvPr id="56" name="Google Shape;34;p7"/>
          <p:cNvPicPr/>
          <p:nvPr/>
        </p:nvPicPr>
        <p:blipFill>
          <a:blip r:embed="rId3"/>
          <a:srcRect l="29900" b="52150"/>
          <a:stretch/>
        </p:blipFill>
        <p:spPr>
          <a:xfrm>
            <a:off x="0" y="2039400"/>
            <a:ext cx="4548240" cy="3103920"/>
          </a:xfrm>
          <a:prstGeom prst="rect">
            <a:avLst/>
          </a:prstGeom>
          <a:ln w="0">
            <a:noFill/>
          </a:ln>
        </p:spPr>
      </p:pic>
      <p:sp>
        <p:nvSpPr>
          <p:cNvPr id="57" name="PlaceHolder 3"/>
          <p:cNvSpPr>
            <a:spLocks noGrp="1"/>
          </p:cNvSpPr>
          <p:nvPr>
            <p:ph type="body"/>
          </p:nvPr>
        </p:nvSpPr>
        <p:spPr>
          <a:xfrm>
            <a:off x="4650120" y="3184200"/>
            <a:ext cx="3773520" cy="1419480"/>
          </a:xfrm>
          <a:prstGeom prst="rect">
            <a:avLst/>
          </a:prstGeom>
          <a:noFill/>
          <a:ln w="0">
            <a:noFill/>
          </a:ln>
        </p:spPr>
        <p:txBody>
          <a:bodyPr lIns="90000" tIns="45000" rIns="90000" bIns="45000" anchor="t">
            <a:normAutofit fontScale="56111" lnSpcReduction="10000"/>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8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pic>
        <p:nvPicPr>
          <p:cNvPr id="58" name="Google Shape;37;p8"/>
          <p:cNvPicPr/>
          <p:nvPr/>
        </p:nvPicPr>
        <p:blipFill>
          <a:blip r:embed="rId3"/>
          <a:srcRect t="43934" r="58145" b="-38"/>
          <a:stretch/>
        </p:blipFill>
        <p:spPr>
          <a:xfrm>
            <a:off x="6428520" y="0"/>
            <a:ext cx="2715120" cy="3639960"/>
          </a:xfrm>
          <a:prstGeom prst="rect">
            <a:avLst/>
          </a:prstGeom>
          <a:ln w="0">
            <a:noFill/>
          </a:ln>
        </p:spPr>
      </p:pic>
      <p:sp>
        <p:nvSpPr>
          <p:cNvPr id="59" name="PlaceHolder 1"/>
          <p:cNvSpPr>
            <a:spLocks noGrp="1"/>
          </p:cNvSpPr>
          <p:nvPr>
            <p:ph type="title"/>
          </p:nvPr>
        </p:nvSpPr>
        <p:spPr>
          <a:xfrm>
            <a:off x="1768680" y="1307160"/>
            <a:ext cx="5606640" cy="2529000"/>
          </a:xfrm>
          <a:prstGeom prst="rect">
            <a:avLst/>
          </a:prstGeom>
          <a:noFill/>
          <a:ln w="0">
            <a:noFill/>
          </a:ln>
        </p:spPr>
        <p:txBody>
          <a:bodyPr lIns="91440" tIns="91440" rIns="91440" bIns="91440" anchor="ctr">
            <a:noAutofit/>
          </a:bodyPr>
          <a:lstStyle/>
          <a:p>
            <a:pPr indent="0">
              <a:buNone/>
            </a:pPr>
            <a:r>
              <a:rPr lang="fr-FR" sz="6000" b="0" strike="noStrike" spc="-1">
                <a:solidFill>
                  <a:schemeClr val="dk1"/>
                </a:solidFill>
                <a:latin typeface="Arial"/>
              </a:rPr>
              <a:t>Click to edit the title text format</a:t>
            </a:r>
          </a:p>
        </p:txBody>
      </p:sp>
    </p:spTree>
  </p:cSld>
  <p:clrMap bg1="lt1" tx1="dk1" bg2="lt2" tx2="dk2" accent1="accent1" accent2="accent2" accent3="accent3" accent4="accent4" accent5="accent5" accent6="accent6" hlink="hlink" folHlink="folHlink"/>
  <p:sldLayoutIdLst>
    <p:sldLayoutId id="214748368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pic>
        <p:nvPicPr>
          <p:cNvPr id="5" name="Google Shape;47;p11"/>
          <p:cNvPicPr/>
          <p:nvPr/>
        </p:nvPicPr>
        <p:blipFill>
          <a:blip r:embed="rId3"/>
          <a:srcRect r="50065" b="37830"/>
          <a:stretch/>
        </p:blipFill>
        <p:spPr>
          <a:xfrm rot="16200000">
            <a:off x="5528160" y="-420840"/>
            <a:ext cx="3239280" cy="4033440"/>
          </a:xfrm>
          <a:prstGeom prst="rect">
            <a:avLst/>
          </a:prstGeom>
          <a:ln w="0">
            <a:noFill/>
          </a:ln>
        </p:spPr>
      </p:pic>
      <p:sp>
        <p:nvSpPr>
          <p:cNvPr id="6" name="PlaceHolder 1"/>
          <p:cNvSpPr>
            <a:spLocks noGrp="1"/>
          </p:cNvSpPr>
          <p:nvPr>
            <p:ph type="title"/>
          </p:nvPr>
        </p:nvSpPr>
        <p:spPr>
          <a:xfrm>
            <a:off x="713160" y="941400"/>
            <a:ext cx="5088240" cy="1044720"/>
          </a:xfrm>
          <a:prstGeom prst="rect">
            <a:avLst/>
          </a:prstGeom>
          <a:noFill/>
          <a:ln w="0">
            <a:noFill/>
          </a:ln>
        </p:spPr>
        <p:txBody>
          <a:bodyPr lIns="91440" tIns="91440" rIns="91440" bIns="91440" anchor="b">
            <a:noAutofit/>
          </a:bodyPr>
          <a:lstStyle/>
          <a:p>
            <a:pPr indent="0">
              <a:lnSpc>
                <a:spcPct val="100000"/>
              </a:lnSpc>
              <a:buNone/>
            </a:pPr>
            <a:r>
              <a:rPr lang="fr-FR" sz="6000" b="1" strike="noStrike" spc="-1">
                <a:solidFill>
                  <a:schemeClr val="dk1"/>
                </a:solidFill>
                <a:latin typeface="Outfit"/>
                <a:ea typeface="Outfit"/>
              </a:rPr>
              <a:t>xx%</a:t>
            </a:r>
            <a:endParaRPr lang="fr-FR" sz="6000" b="0" strike="noStrike" spc="-1">
              <a:solidFill>
                <a:schemeClr val="dk1"/>
              </a:solidFill>
              <a:latin typeface="Arial"/>
            </a:endParaRPr>
          </a:p>
        </p:txBody>
      </p:sp>
    </p:spTree>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pic>
        <p:nvPicPr>
          <p:cNvPr id="60" name="Google Shape;40;p9"/>
          <p:cNvPicPr/>
          <p:nvPr/>
        </p:nvPicPr>
        <p:blipFill>
          <a:blip r:embed="rId3"/>
          <a:srcRect l="29900" b="52150"/>
          <a:stretch/>
        </p:blipFill>
        <p:spPr>
          <a:xfrm>
            <a:off x="0" y="2039400"/>
            <a:ext cx="4548240" cy="3103920"/>
          </a:xfrm>
          <a:prstGeom prst="rect">
            <a:avLst/>
          </a:prstGeom>
          <a:ln w="0">
            <a:noFill/>
          </a:ln>
        </p:spPr>
      </p:pic>
      <p:sp>
        <p:nvSpPr>
          <p:cNvPr id="61" name="PlaceHolder 1"/>
          <p:cNvSpPr>
            <a:spLocks noGrp="1"/>
          </p:cNvSpPr>
          <p:nvPr>
            <p:ph type="title"/>
          </p:nvPr>
        </p:nvSpPr>
        <p:spPr>
          <a:xfrm>
            <a:off x="2135520" y="1441800"/>
            <a:ext cx="4872600" cy="1186920"/>
          </a:xfrm>
          <a:prstGeom prst="rect">
            <a:avLst/>
          </a:prstGeom>
          <a:noFill/>
          <a:ln w="0">
            <a:noFill/>
          </a:ln>
        </p:spPr>
        <p:txBody>
          <a:bodyPr lIns="91440" tIns="91440" rIns="91440" bIns="91440" anchor="b">
            <a:noAutofit/>
          </a:bodyPr>
          <a:lstStyle/>
          <a:p>
            <a:pPr indent="0">
              <a:buNone/>
            </a:pPr>
            <a:r>
              <a:rPr lang="fr-FR" sz="6000" b="0" strike="noStrike" spc="-1">
                <a:solidFill>
                  <a:schemeClr val="dk1"/>
                </a:solidFill>
                <a:latin typeface="Arial"/>
              </a:rPr>
              <a:t>Click to edit the title text format</a:t>
            </a:r>
          </a:p>
        </p:txBody>
      </p:sp>
    </p:spTree>
  </p:cSld>
  <p:clrMap bg1="lt1" tx1="dk1" bg2="lt2" tx2="dk2" accent1="accent1" accent2="accent2" accent3="accent3" accent4="accent4" accent5="accent5" accent6="accent6" hlink="hlink" folHlink="folHlink"/>
  <p:sldLayoutIdLst>
    <p:sldLayoutId id="214748368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62" name="PlaceHolder 1"/>
          <p:cNvSpPr>
            <a:spLocks noGrp="1"/>
          </p:cNvSpPr>
          <p:nvPr>
            <p:ph type="body"/>
          </p:nvPr>
        </p:nvSpPr>
        <p:spPr>
          <a:xfrm>
            <a:off x="0" y="0"/>
            <a:ext cx="9143640" cy="5143320"/>
          </a:xfrm>
          <a:prstGeom prst="rect">
            <a:avLst/>
          </a:prstGeom>
          <a:noFill/>
          <a:ln w="0">
            <a:noFill/>
          </a:ln>
        </p:spPr>
        <p:txBody>
          <a:bodyPr lIns="90000" tIns="45000" rIns="90000" bIns="45000" anchor="t">
            <a:normAutofit/>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Seventh Outline Level</a:t>
            </a:r>
          </a:p>
        </p:txBody>
      </p:sp>
      <p:sp>
        <p:nvSpPr>
          <p:cNvPr id="63" name="PlaceHolder 2"/>
          <p:cNvSpPr>
            <a:spLocks noGrp="1"/>
          </p:cNvSpPr>
          <p:nvPr>
            <p:ph type="title"/>
          </p:nvPr>
        </p:nvSpPr>
        <p:spPr>
          <a:xfrm>
            <a:off x="720000" y="4014360"/>
            <a:ext cx="7703640" cy="572400"/>
          </a:xfrm>
          <a:prstGeom prst="rect">
            <a:avLst/>
          </a:prstGeom>
          <a:solidFill>
            <a:schemeClr val="lt1"/>
          </a:solidFill>
          <a:ln w="0">
            <a:noFill/>
          </a:ln>
        </p:spPr>
        <p:txBody>
          <a:bodyPr lIns="91440" tIns="91440" rIns="91440" bIns="91440" anchor="t">
            <a:noAutofit/>
          </a:bodyPr>
          <a:lstStyle/>
          <a:p>
            <a:pPr indent="0">
              <a:buNone/>
            </a:pPr>
            <a:r>
              <a:rPr lang="fr-FR" sz="2500" b="0" strike="noStrike" spc="-1">
                <a:solidFill>
                  <a:schemeClr val="dk1"/>
                </a:solidFill>
                <a:latin typeface="Arial"/>
              </a:rPr>
              <a:t>Click to edit the title text format</a:t>
            </a:r>
          </a:p>
        </p:txBody>
      </p:sp>
    </p:spTree>
  </p:cSld>
  <p:clrMap bg1="lt1" tx1="dk1" bg2="lt2" tx2="dk2" accent1="accent1" accent2="accent2" accent3="accent3" accent4="accent4" accent5="accent5" accent6="accent6" hlink="hlink" folHlink="folHlink"/>
  <p:sldLayoutIdLst>
    <p:sldLayoutId id="214748369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2.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3.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
        <p:cNvGrpSpPr/>
        <p:nvPr/>
      </p:nvGrpSpPr>
      <p:grpSpPr>
        <a:xfrm>
          <a:off x="0" y="0"/>
          <a:ext cx="0" cy="0"/>
          <a:chOff x="0" y="0"/>
          <a:chExt cx="0" cy="0"/>
        </a:xfrm>
      </p:grpSpPr>
      <p:sp>
        <p:nvSpPr>
          <p:cNvPr id="64" name="Google Shape;119;p26"/>
          <p:cNvSpPr/>
          <p:nvPr/>
        </p:nvSpPr>
        <p:spPr>
          <a:xfrm>
            <a:off x="0" y="-10440"/>
            <a:ext cx="9143640" cy="1180440"/>
          </a:xfrm>
          <a:prstGeom prst="rect">
            <a:avLst/>
          </a:prstGeom>
          <a:solidFill>
            <a:schemeClr val="accent2"/>
          </a:solidFill>
          <a:ln w="0">
            <a:noFill/>
          </a:ln>
        </p:spPr>
        <p:style>
          <a:lnRef idx="0">
            <a:scrgbClr r="0" g="0" b="0"/>
          </a:lnRef>
          <a:fillRef idx="0">
            <a:scrgbClr r="0" g="0" b="0"/>
          </a:fillRef>
          <a:effectRef idx="0">
            <a:scrgbClr r="0" g="0" b="0"/>
          </a:effectRef>
          <a:fontRef idx="minor"/>
        </p:style>
        <p:txBody>
          <a:bodyPr tIns="91440" bIns="91440" anchor="ctr">
            <a:noAutofit/>
          </a:bodyPr>
          <a:lstStyle/>
          <a:p>
            <a:pPr algn="ctr" defTabSz="914400">
              <a:lnSpc>
                <a:spcPct val="100000"/>
              </a:lnSpc>
              <a:tabLst>
                <a:tab pos="0" algn="l"/>
              </a:tabLst>
            </a:pPr>
            <a:endParaRPr lang="en-US" sz="1800" b="0" strike="noStrike" spc="-1">
              <a:solidFill>
                <a:srgbClr val="000000"/>
              </a:solidFill>
              <a:latin typeface="OpenSymbol"/>
            </a:endParaRPr>
          </a:p>
        </p:txBody>
      </p:sp>
      <p:sp>
        <p:nvSpPr>
          <p:cNvPr id="65" name="PlaceHolder 1"/>
          <p:cNvSpPr>
            <a:spLocks noGrp="1"/>
          </p:cNvSpPr>
          <p:nvPr>
            <p:ph type="title"/>
          </p:nvPr>
        </p:nvSpPr>
        <p:spPr>
          <a:xfrm>
            <a:off x="713160" y="539640"/>
            <a:ext cx="7717320" cy="482040"/>
          </a:xfrm>
          <a:prstGeom prst="rect">
            <a:avLst/>
          </a:prstGeom>
          <a:noFill/>
          <a:ln w="0">
            <a:noFill/>
          </a:ln>
        </p:spPr>
        <p:txBody>
          <a:bodyPr lIns="91440" tIns="91440" rIns="91440" bIns="91440" anchor="t">
            <a:noAutofit/>
          </a:bodyPr>
          <a:lstStyle/>
          <a:p>
            <a:pPr indent="0">
              <a:buNone/>
            </a:pPr>
            <a:r>
              <a:rPr lang="fr-FR" sz="2200" b="0" strike="noStrike" spc="-1">
                <a:solidFill>
                  <a:schemeClr val="dk1"/>
                </a:solidFill>
                <a:latin typeface="Arial"/>
              </a:rPr>
              <a:t>Click to edit the title text format</a:t>
            </a:r>
          </a:p>
        </p:txBody>
      </p:sp>
    </p:spTree>
  </p:cSld>
  <p:clrMap bg1="lt1" tx1="dk1" bg2="lt2" tx2="dk2" accent1="accent1" accent2="accent2" accent3="accent3" accent4="accent4" accent5="accent5" accent6="accent6" hlink="hlink" folHlink="folHlink"/>
  <p:sldLayoutIdLst>
    <p:sldLayoutId id="214748369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4.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
        <p:cNvGrpSpPr/>
        <p:nvPr/>
      </p:nvGrpSpPr>
      <p:grpSpPr>
        <a:xfrm>
          <a:off x="0" y="0"/>
          <a:ext cx="0" cy="0"/>
          <a:chOff x="0" y="0"/>
          <a:chExt cx="0" cy="0"/>
        </a:xfrm>
      </p:grpSpPr>
      <p:sp>
        <p:nvSpPr>
          <p:cNvPr id="66" name="Google Shape;122;p27"/>
          <p:cNvSpPr/>
          <p:nvPr/>
        </p:nvSpPr>
        <p:spPr>
          <a:xfrm>
            <a:off x="0" y="-10440"/>
            <a:ext cx="9143640" cy="1180440"/>
          </a:xfrm>
          <a:prstGeom prst="rect">
            <a:avLst/>
          </a:prstGeom>
          <a:solidFill>
            <a:schemeClr val="accent2"/>
          </a:solidFill>
          <a:ln w="0">
            <a:noFill/>
          </a:ln>
        </p:spPr>
        <p:style>
          <a:lnRef idx="0">
            <a:scrgbClr r="0" g="0" b="0"/>
          </a:lnRef>
          <a:fillRef idx="0">
            <a:scrgbClr r="0" g="0" b="0"/>
          </a:fillRef>
          <a:effectRef idx="0">
            <a:scrgbClr r="0" g="0" b="0"/>
          </a:effectRef>
          <a:fontRef idx="minor"/>
        </p:style>
        <p:txBody>
          <a:bodyPr tIns="91440" bIns="91440" anchor="ctr">
            <a:noAutofit/>
          </a:bodyPr>
          <a:lstStyle/>
          <a:p>
            <a:pPr algn="ctr" defTabSz="914400">
              <a:lnSpc>
                <a:spcPct val="100000"/>
              </a:lnSpc>
              <a:tabLst>
                <a:tab pos="0" algn="l"/>
              </a:tabLst>
            </a:pPr>
            <a:endParaRPr lang="en-US" sz="1800" b="0" strike="noStrike" spc="-1">
              <a:solidFill>
                <a:srgbClr val="000000"/>
              </a:solidFill>
              <a:latin typeface="OpenSymbol"/>
            </a:endParaRPr>
          </a:p>
        </p:txBody>
      </p:sp>
      <p:sp>
        <p:nvSpPr>
          <p:cNvPr id="67" name="PlaceHolder 1"/>
          <p:cNvSpPr>
            <a:spLocks noGrp="1"/>
          </p:cNvSpPr>
          <p:nvPr>
            <p:ph type="title"/>
          </p:nvPr>
        </p:nvSpPr>
        <p:spPr>
          <a:xfrm>
            <a:off x="728640" y="539640"/>
            <a:ext cx="3347280" cy="482040"/>
          </a:xfrm>
          <a:prstGeom prst="rect">
            <a:avLst/>
          </a:prstGeom>
          <a:noFill/>
          <a:ln w="0">
            <a:noFill/>
          </a:ln>
        </p:spPr>
        <p:txBody>
          <a:bodyPr lIns="91440" tIns="91440" rIns="91440" bIns="91440" anchor="t">
            <a:noAutofit/>
          </a:bodyPr>
          <a:lstStyle/>
          <a:p>
            <a:pPr indent="0">
              <a:buNone/>
            </a:pPr>
            <a:r>
              <a:rPr lang="fr-FR" sz="2200" b="0" strike="noStrike" spc="-1">
                <a:solidFill>
                  <a:schemeClr val="dk1"/>
                </a:solidFill>
                <a:latin typeface="Arial"/>
              </a:rPr>
              <a:t>Click to edit the title text format</a:t>
            </a:r>
          </a:p>
        </p:txBody>
      </p:sp>
      <p:sp>
        <p:nvSpPr>
          <p:cNvPr id="68" name="PlaceHolder 2"/>
          <p:cNvSpPr>
            <a:spLocks noGrp="1"/>
          </p:cNvSpPr>
          <p:nvPr>
            <p:ph type="title"/>
          </p:nvPr>
        </p:nvSpPr>
        <p:spPr>
          <a:xfrm>
            <a:off x="4977720" y="539640"/>
            <a:ext cx="3458160" cy="482040"/>
          </a:xfrm>
          <a:prstGeom prst="rect">
            <a:avLst/>
          </a:prstGeom>
          <a:noFill/>
          <a:ln w="0">
            <a:noFill/>
          </a:ln>
        </p:spPr>
        <p:txBody>
          <a:bodyPr lIns="91440" tIns="91440" rIns="91440" bIns="91440" anchor="t">
            <a:noAutofit/>
          </a:bodyPr>
          <a:lstStyle/>
          <a:p>
            <a:pPr indent="0">
              <a:buNone/>
            </a:pPr>
            <a:r>
              <a:rPr lang="fr-FR" sz="2200" b="0" strike="noStrike" spc="-1">
                <a:solidFill>
                  <a:schemeClr val="dk1"/>
                </a:solidFill>
                <a:latin typeface="Arial"/>
              </a:rPr>
              <a:t>Click to edit the title text format</a:t>
            </a:r>
          </a:p>
        </p:txBody>
      </p:sp>
    </p:spTree>
  </p:cSld>
  <p:clrMap bg1="lt1" tx1="dk1" bg2="lt2" tx2="dk2" accent1="accent1" accent2="accent2" accent3="accent3" accent4="accent4" accent5="accent5" accent6="accent6" hlink="hlink" folHlink="folHlink"/>
  <p:sldLayoutIdLst>
    <p:sldLayoutId id="214748369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pic>
        <p:nvPicPr>
          <p:cNvPr id="7" name="Google Shape;52;p13"/>
          <p:cNvPicPr/>
          <p:nvPr/>
        </p:nvPicPr>
        <p:blipFill>
          <a:blip r:embed="rId3"/>
          <a:srcRect l="29900" b="52150"/>
          <a:stretch/>
        </p:blipFill>
        <p:spPr>
          <a:xfrm rot="10800000">
            <a:off x="4595760" y="360"/>
            <a:ext cx="4548240" cy="3103920"/>
          </a:xfrm>
          <a:prstGeom prst="rect">
            <a:avLst/>
          </a:prstGeom>
          <a:ln w="0">
            <a:noFill/>
          </a:ln>
        </p:spPr>
      </p:pic>
      <p:sp>
        <p:nvSpPr>
          <p:cNvPr id="8" name="PlaceHolder 1"/>
          <p:cNvSpPr>
            <a:spLocks noGrp="1"/>
          </p:cNvSpPr>
          <p:nvPr>
            <p:ph type="title"/>
          </p:nvPr>
        </p:nvSpPr>
        <p:spPr>
          <a:xfrm>
            <a:off x="720000" y="539640"/>
            <a:ext cx="7703640" cy="572400"/>
          </a:xfrm>
          <a:prstGeom prst="rect">
            <a:avLst/>
          </a:prstGeom>
          <a:noFill/>
          <a:ln w="0">
            <a:noFill/>
          </a:ln>
        </p:spPr>
        <p:txBody>
          <a:bodyPr lIns="91440" tIns="91440" rIns="91440" bIns="91440" anchor="t">
            <a:noAutofit/>
          </a:bodyPr>
          <a:lstStyle/>
          <a:p>
            <a:pPr indent="0">
              <a:buNone/>
            </a:pPr>
            <a:r>
              <a:rPr lang="fr-FR" sz="2600" b="0" strike="noStrike" spc="-1">
                <a:solidFill>
                  <a:schemeClr val="dk1"/>
                </a:solidFill>
                <a:latin typeface="Arial"/>
              </a:rPr>
              <a:t>Click to edit the title text format</a:t>
            </a:r>
          </a:p>
        </p:txBody>
      </p:sp>
      <p:sp>
        <p:nvSpPr>
          <p:cNvPr id="9" name="PlaceHolder 2"/>
          <p:cNvSpPr>
            <a:spLocks noGrp="1"/>
          </p:cNvSpPr>
          <p:nvPr>
            <p:ph type="title"/>
          </p:nvPr>
        </p:nvSpPr>
        <p:spPr>
          <a:xfrm>
            <a:off x="713160" y="1755000"/>
            <a:ext cx="838440" cy="447120"/>
          </a:xfrm>
          <a:prstGeom prst="rect">
            <a:avLst/>
          </a:prstGeom>
          <a:noFill/>
          <a:ln w="0">
            <a:noFill/>
          </a:ln>
        </p:spPr>
        <p:txBody>
          <a:bodyPr lIns="91440" tIns="91440" rIns="91440" bIns="91440" anchor="b">
            <a:noAutofit/>
          </a:bodyPr>
          <a:lstStyle/>
          <a:p>
            <a:pPr indent="0">
              <a:lnSpc>
                <a:spcPct val="100000"/>
              </a:lnSpc>
              <a:buNone/>
            </a:pPr>
            <a:r>
              <a:rPr lang="fr-FR" sz="2400" b="1" strike="noStrike" spc="-1">
                <a:solidFill>
                  <a:schemeClr val="dk1"/>
                </a:solidFill>
                <a:latin typeface="Outfit"/>
                <a:ea typeface="Outfit"/>
              </a:rPr>
              <a:t>xx%</a:t>
            </a:r>
            <a:endParaRPr lang="fr-FR" sz="2400" b="0" strike="noStrike" spc="-1">
              <a:solidFill>
                <a:schemeClr val="dk1"/>
              </a:solidFill>
              <a:latin typeface="Arial"/>
            </a:endParaRPr>
          </a:p>
        </p:txBody>
      </p:sp>
      <p:sp>
        <p:nvSpPr>
          <p:cNvPr id="10" name="PlaceHolder 3"/>
          <p:cNvSpPr>
            <a:spLocks noGrp="1"/>
          </p:cNvSpPr>
          <p:nvPr>
            <p:ph type="title"/>
          </p:nvPr>
        </p:nvSpPr>
        <p:spPr>
          <a:xfrm>
            <a:off x="713160" y="3275280"/>
            <a:ext cx="838440" cy="447120"/>
          </a:xfrm>
          <a:prstGeom prst="rect">
            <a:avLst/>
          </a:prstGeom>
          <a:noFill/>
          <a:ln w="0">
            <a:noFill/>
          </a:ln>
        </p:spPr>
        <p:txBody>
          <a:bodyPr lIns="91440" tIns="91440" rIns="91440" bIns="91440" anchor="b">
            <a:noAutofit/>
          </a:bodyPr>
          <a:lstStyle/>
          <a:p>
            <a:pPr indent="0">
              <a:lnSpc>
                <a:spcPct val="100000"/>
              </a:lnSpc>
              <a:buNone/>
            </a:pPr>
            <a:r>
              <a:rPr lang="fr-FR" sz="2400" b="1" strike="noStrike" spc="-1">
                <a:solidFill>
                  <a:schemeClr val="dk1"/>
                </a:solidFill>
                <a:latin typeface="Outfit"/>
                <a:ea typeface="Outfit"/>
              </a:rPr>
              <a:t>xx%</a:t>
            </a:r>
            <a:endParaRPr lang="fr-FR" sz="2400" b="0" strike="noStrike" spc="-1">
              <a:solidFill>
                <a:schemeClr val="dk1"/>
              </a:solidFill>
              <a:latin typeface="Arial"/>
            </a:endParaRPr>
          </a:p>
        </p:txBody>
      </p:sp>
      <p:sp>
        <p:nvSpPr>
          <p:cNvPr id="11" name="PlaceHolder 4"/>
          <p:cNvSpPr>
            <a:spLocks noGrp="1"/>
          </p:cNvSpPr>
          <p:nvPr>
            <p:ph type="title"/>
          </p:nvPr>
        </p:nvSpPr>
        <p:spPr>
          <a:xfrm>
            <a:off x="3342240" y="1755000"/>
            <a:ext cx="838440" cy="447120"/>
          </a:xfrm>
          <a:prstGeom prst="rect">
            <a:avLst/>
          </a:prstGeom>
          <a:noFill/>
          <a:ln w="0">
            <a:noFill/>
          </a:ln>
        </p:spPr>
        <p:txBody>
          <a:bodyPr lIns="91440" tIns="91440" rIns="91440" bIns="91440" anchor="b">
            <a:noAutofit/>
          </a:bodyPr>
          <a:lstStyle/>
          <a:p>
            <a:pPr indent="0">
              <a:lnSpc>
                <a:spcPct val="100000"/>
              </a:lnSpc>
              <a:buNone/>
            </a:pPr>
            <a:r>
              <a:rPr lang="fr-FR" sz="2400" b="1" strike="noStrike" spc="-1">
                <a:solidFill>
                  <a:schemeClr val="dk1"/>
                </a:solidFill>
                <a:latin typeface="Outfit"/>
                <a:ea typeface="Outfit"/>
              </a:rPr>
              <a:t>xx%</a:t>
            </a:r>
            <a:endParaRPr lang="fr-FR" sz="2400" b="0" strike="noStrike" spc="-1">
              <a:solidFill>
                <a:schemeClr val="dk1"/>
              </a:solidFill>
              <a:latin typeface="Arial"/>
            </a:endParaRPr>
          </a:p>
        </p:txBody>
      </p:sp>
      <p:sp>
        <p:nvSpPr>
          <p:cNvPr id="12" name="PlaceHolder 5"/>
          <p:cNvSpPr>
            <a:spLocks noGrp="1"/>
          </p:cNvSpPr>
          <p:nvPr>
            <p:ph type="title"/>
          </p:nvPr>
        </p:nvSpPr>
        <p:spPr>
          <a:xfrm>
            <a:off x="3342240" y="3275280"/>
            <a:ext cx="838440" cy="447120"/>
          </a:xfrm>
          <a:prstGeom prst="rect">
            <a:avLst/>
          </a:prstGeom>
          <a:noFill/>
          <a:ln w="0">
            <a:noFill/>
          </a:ln>
        </p:spPr>
        <p:txBody>
          <a:bodyPr lIns="91440" tIns="91440" rIns="91440" bIns="91440" anchor="b">
            <a:noAutofit/>
          </a:bodyPr>
          <a:lstStyle/>
          <a:p>
            <a:pPr indent="0">
              <a:lnSpc>
                <a:spcPct val="100000"/>
              </a:lnSpc>
              <a:buNone/>
            </a:pPr>
            <a:r>
              <a:rPr lang="fr-FR" sz="2400" b="1" strike="noStrike" spc="-1">
                <a:solidFill>
                  <a:schemeClr val="dk1"/>
                </a:solidFill>
                <a:latin typeface="Outfit"/>
                <a:ea typeface="Outfit"/>
              </a:rPr>
              <a:t>xx%</a:t>
            </a:r>
            <a:endParaRPr lang="fr-FR" sz="2400" b="0" strike="noStrike" spc="-1">
              <a:solidFill>
                <a:schemeClr val="dk1"/>
              </a:solidFill>
              <a:latin typeface="Arial"/>
            </a:endParaRPr>
          </a:p>
        </p:txBody>
      </p:sp>
      <p:sp>
        <p:nvSpPr>
          <p:cNvPr id="13" name="PlaceHolder 6"/>
          <p:cNvSpPr>
            <a:spLocks noGrp="1"/>
          </p:cNvSpPr>
          <p:nvPr>
            <p:ph type="title"/>
          </p:nvPr>
        </p:nvSpPr>
        <p:spPr>
          <a:xfrm>
            <a:off x="5971320" y="1755000"/>
            <a:ext cx="838440" cy="447120"/>
          </a:xfrm>
          <a:prstGeom prst="rect">
            <a:avLst/>
          </a:prstGeom>
          <a:noFill/>
          <a:ln w="0">
            <a:noFill/>
          </a:ln>
        </p:spPr>
        <p:txBody>
          <a:bodyPr lIns="91440" tIns="91440" rIns="91440" bIns="91440" anchor="b">
            <a:noAutofit/>
          </a:bodyPr>
          <a:lstStyle/>
          <a:p>
            <a:pPr indent="0">
              <a:lnSpc>
                <a:spcPct val="100000"/>
              </a:lnSpc>
              <a:buNone/>
            </a:pPr>
            <a:r>
              <a:rPr lang="fr-FR" sz="2400" b="1" strike="noStrike" spc="-1">
                <a:solidFill>
                  <a:schemeClr val="dk1"/>
                </a:solidFill>
                <a:latin typeface="Outfit"/>
                <a:ea typeface="Outfit"/>
              </a:rPr>
              <a:t>xx%</a:t>
            </a:r>
            <a:endParaRPr lang="fr-FR" sz="2400" b="0" strike="noStrike" spc="-1">
              <a:solidFill>
                <a:schemeClr val="dk1"/>
              </a:solidFill>
              <a:latin typeface="Arial"/>
            </a:endParaRPr>
          </a:p>
        </p:txBody>
      </p:sp>
      <p:sp>
        <p:nvSpPr>
          <p:cNvPr id="14" name="PlaceHolder 7"/>
          <p:cNvSpPr>
            <a:spLocks noGrp="1"/>
          </p:cNvSpPr>
          <p:nvPr>
            <p:ph type="title"/>
          </p:nvPr>
        </p:nvSpPr>
        <p:spPr>
          <a:xfrm>
            <a:off x="5971320" y="3275280"/>
            <a:ext cx="838440" cy="447120"/>
          </a:xfrm>
          <a:prstGeom prst="rect">
            <a:avLst/>
          </a:prstGeom>
          <a:noFill/>
          <a:ln w="0">
            <a:noFill/>
          </a:ln>
        </p:spPr>
        <p:txBody>
          <a:bodyPr lIns="91440" tIns="91440" rIns="91440" bIns="91440" anchor="b">
            <a:noAutofit/>
          </a:bodyPr>
          <a:lstStyle/>
          <a:p>
            <a:pPr indent="0">
              <a:lnSpc>
                <a:spcPct val="100000"/>
              </a:lnSpc>
              <a:buNone/>
            </a:pPr>
            <a:r>
              <a:rPr lang="fr-FR" sz="2400" b="1" strike="noStrike" spc="-1">
                <a:solidFill>
                  <a:schemeClr val="dk1"/>
                </a:solidFill>
                <a:latin typeface="Outfit"/>
                <a:ea typeface="Outfit"/>
              </a:rPr>
              <a:t>xx%</a:t>
            </a:r>
            <a:endParaRPr lang="fr-FR" sz="2400" b="0" strike="noStrike" spc="-1">
              <a:solidFill>
                <a:schemeClr val="dk1"/>
              </a:solidFill>
              <a:latin typeface="Arial"/>
            </a:endParaRPr>
          </a:p>
        </p:txBody>
      </p:sp>
    </p:spTree>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pic>
        <p:nvPicPr>
          <p:cNvPr id="15" name="Google Shape;67;p14"/>
          <p:cNvPicPr/>
          <p:nvPr/>
        </p:nvPicPr>
        <p:blipFill>
          <a:blip r:embed="rId3"/>
          <a:srcRect l="29900" b="56210"/>
          <a:stretch/>
        </p:blipFill>
        <p:spPr>
          <a:xfrm rot="5400000" flipH="1">
            <a:off x="-861120" y="1449000"/>
            <a:ext cx="4548240" cy="2840400"/>
          </a:xfrm>
          <a:prstGeom prst="rect">
            <a:avLst/>
          </a:prstGeom>
          <a:ln w="0">
            <a:noFill/>
          </a:ln>
        </p:spPr>
      </p:pic>
      <p:sp>
        <p:nvSpPr>
          <p:cNvPr id="16" name="PlaceHolder 1"/>
          <p:cNvSpPr>
            <a:spLocks noGrp="1"/>
          </p:cNvSpPr>
          <p:nvPr>
            <p:ph type="title"/>
          </p:nvPr>
        </p:nvSpPr>
        <p:spPr>
          <a:xfrm>
            <a:off x="720000" y="539640"/>
            <a:ext cx="7703640" cy="572400"/>
          </a:xfrm>
          <a:prstGeom prst="rect">
            <a:avLst/>
          </a:prstGeom>
          <a:noFill/>
          <a:ln w="0">
            <a:noFill/>
          </a:ln>
        </p:spPr>
        <p:txBody>
          <a:bodyPr lIns="91440" tIns="91440" rIns="91440" bIns="91440" anchor="t">
            <a:noAutofit/>
          </a:bodyPr>
          <a:lstStyle/>
          <a:p>
            <a:pPr indent="0">
              <a:buNone/>
            </a:pPr>
            <a:r>
              <a:rPr lang="fr-FR" sz="2600" b="0" strike="noStrike" spc="-1">
                <a:solidFill>
                  <a:schemeClr val="dk1"/>
                </a:solidFill>
                <a:latin typeface="Arial"/>
              </a:rPr>
              <a:t>Click to edit the title text format</a:t>
            </a:r>
          </a:p>
        </p:txBody>
      </p:sp>
    </p:spTree>
  </p:cSld>
  <p:clrMap bg1="lt1" tx1="dk1" bg2="lt2" tx2="dk2" accent1="accent1" accent2="accent2" accent3="accent3" accent4="accent4" accent5="accent5" accent6="accent6" hlink="hlink" folHlink="folHlink"/>
  <p:sldLayoutIdLst>
    <p:sldLayoutId id="214748365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pic>
        <p:nvPicPr>
          <p:cNvPr id="17" name="Google Shape;70;p15"/>
          <p:cNvPicPr/>
          <p:nvPr/>
        </p:nvPicPr>
        <p:blipFill>
          <a:blip r:embed="rId3"/>
          <a:srcRect l="29900" b="52150"/>
          <a:stretch/>
        </p:blipFill>
        <p:spPr>
          <a:xfrm rot="16200000" flipH="1">
            <a:off x="5317560" y="722160"/>
            <a:ext cx="4548240" cy="3103920"/>
          </a:xfrm>
          <a:prstGeom prst="rect">
            <a:avLst/>
          </a:prstGeom>
          <a:ln w="0">
            <a:noFill/>
          </a:ln>
        </p:spPr>
      </p:pic>
      <p:sp>
        <p:nvSpPr>
          <p:cNvPr id="18" name="PlaceHolder 1"/>
          <p:cNvSpPr>
            <a:spLocks noGrp="1"/>
          </p:cNvSpPr>
          <p:nvPr>
            <p:ph type="title"/>
          </p:nvPr>
        </p:nvSpPr>
        <p:spPr>
          <a:xfrm>
            <a:off x="720000" y="539640"/>
            <a:ext cx="7703640" cy="572400"/>
          </a:xfrm>
          <a:prstGeom prst="rect">
            <a:avLst/>
          </a:prstGeom>
          <a:noFill/>
          <a:ln w="0">
            <a:noFill/>
          </a:ln>
        </p:spPr>
        <p:txBody>
          <a:bodyPr lIns="91440" tIns="91440" rIns="91440" bIns="91440" anchor="t">
            <a:noAutofit/>
          </a:bodyPr>
          <a:lstStyle/>
          <a:p>
            <a:pPr indent="0">
              <a:buNone/>
            </a:pPr>
            <a:r>
              <a:rPr lang="fr-FR" sz="2600" b="0" strike="noStrike" spc="-1">
                <a:solidFill>
                  <a:schemeClr val="dk1"/>
                </a:solidFill>
                <a:latin typeface="Arial"/>
              </a:rPr>
              <a:t>Click to edit the title text format</a:t>
            </a:r>
          </a:p>
        </p:txBody>
      </p:sp>
    </p:spTree>
  </p:cSld>
  <p:clrMap bg1="lt1" tx1="dk1" bg2="lt2" tx2="dk2" accent1="accent1" accent2="accent2" accent3="accent3" accent4="accent4" accent5="accent5" accent6="accent6" hlink="hlink" folHlink="folHlink"/>
  <p:sldLayoutIdLst>
    <p:sldLayoutId id="214748365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pic>
        <p:nvPicPr>
          <p:cNvPr id="19" name="Google Shape;73;p16"/>
          <p:cNvPicPr/>
          <p:nvPr/>
        </p:nvPicPr>
        <p:blipFill>
          <a:blip r:embed="rId3"/>
          <a:srcRect r="55545" b="37830"/>
          <a:stretch/>
        </p:blipFill>
        <p:spPr>
          <a:xfrm rot="5400000">
            <a:off x="585720" y="1697040"/>
            <a:ext cx="2883960" cy="4033440"/>
          </a:xfrm>
          <a:prstGeom prst="rect">
            <a:avLst/>
          </a:prstGeom>
          <a:ln w="0">
            <a:noFill/>
          </a:ln>
        </p:spPr>
      </p:pic>
      <p:sp>
        <p:nvSpPr>
          <p:cNvPr id="20" name="PlaceHolder 1"/>
          <p:cNvSpPr>
            <a:spLocks noGrp="1"/>
          </p:cNvSpPr>
          <p:nvPr>
            <p:ph type="title"/>
          </p:nvPr>
        </p:nvSpPr>
        <p:spPr>
          <a:xfrm>
            <a:off x="720000" y="539640"/>
            <a:ext cx="3597480" cy="1062720"/>
          </a:xfrm>
          <a:prstGeom prst="rect">
            <a:avLst/>
          </a:prstGeom>
          <a:noFill/>
          <a:ln w="0">
            <a:noFill/>
          </a:ln>
        </p:spPr>
        <p:txBody>
          <a:bodyPr lIns="91440" tIns="91440" rIns="91440" bIns="91440" anchor="b">
            <a:noAutofit/>
          </a:bodyPr>
          <a:lstStyle/>
          <a:p>
            <a:pPr indent="0">
              <a:buNone/>
            </a:pPr>
            <a:r>
              <a:rPr lang="fr-FR" sz="2600" b="0" strike="noStrike" spc="-1">
                <a:solidFill>
                  <a:schemeClr val="dk1"/>
                </a:solidFill>
                <a:latin typeface="Arial"/>
              </a:rPr>
              <a:t>Click to edit the title text format</a:t>
            </a:r>
          </a:p>
        </p:txBody>
      </p:sp>
    </p:spTree>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720000" y="539640"/>
            <a:ext cx="7703640" cy="572400"/>
          </a:xfrm>
          <a:prstGeom prst="rect">
            <a:avLst/>
          </a:prstGeom>
          <a:noFill/>
          <a:ln w="0">
            <a:noFill/>
          </a:ln>
        </p:spPr>
        <p:txBody>
          <a:bodyPr lIns="91440" tIns="91440" rIns="91440" bIns="91440" anchor="t">
            <a:noAutofit/>
          </a:bodyPr>
          <a:lstStyle/>
          <a:p>
            <a:pPr indent="0">
              <a:buNone/>
            </a:pPr>
            <a:r>
              <a:rPr lang="fr-FR" sz="2600" b="0" strike="noStrike" spc="-1">
                <a:solidFill>
                  <a:schemeClr val="dk1"/>
                </a:solidFill>
                <a:latin typeface="Arial"/>
              </a:rPr>
              <a:t>Click to edit the title text format</a:t>
            </a:r>
          </a:p>
        </p:txBody>
      </p:sp>
      <p:sp>
        <p:nvSpPr>
          <p:cNvPr id="22" name="PlaceHolder 2"/>
          <p:cNvSpPr>
            <a:spLocks noGrp="1"/>
          </p:cNvSpPr>
          <p:nvPr>
            <p:ph type="body"/>
          </p:nvPr>
        </p:nvSpPr>
        <p:spPr>
          <a:xfrm>
            <a:off x="4650120" y="1584360"/>
            <a:ext cx="3773520" cy="3019320"/>
          </a:xfrm>
          <a:prstGeom prst="rect">
            <a:avLst/>
          </a:prstGeom>
          <a:noFill/>
          <a:ln w="0">
            <a:noFill/>
          </a:ln>
        </p:spPr>
        <p:txBody>
          <a:bodyPr lIns="90000" tIns="45000" rIns="90000" bIns="45000" anchor="t">
            <a:normAutofit fontScale="98333" lnSpcReduction="20000"/>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Seventh Outline Level</a:t>
            </a:r>
          </a:p>
        </p:txBody>
      </p:sp>
      <p:pic>
        <p:nvPicPr>
          <p:cNvPr id="23" name="Google Shape;80;p17"/>
          <p:cNvPicPr/>
          <p:nvPr/>
        </p:nvPicPr>
        <p:blipFill>
          <a:blip r:embed="rId3"/>
          <a:srcRect l="29900" b="52150"/>
          <a:stretch/>
        </p:blipFill>
        <p:spPr>
          <a:xfrm>
            <a:off x="0" y="2039400"/>
            <a:ext cx="4548240" cy="3103920"/>
          </a:xfrm>
          <a:prstGeom prst="rect">
            <a:avLst/>
          </a:prstGeom>
          <a:ln w="0">
            <a:noFill/>
          </a:ln>
        </p:spPr>
      </p:pic>
    </p:spTree>
  </p:cSld>
  <p:clrMap bg1="lt1" tx1="dk1" bg2="lt2" tx2="dk2" accent1="accent1" accent2="accent2" accent3="accent3" accent4="accent4" accent5="accent5" accent6="accent6" hlink="hlink" folHlink="folHlink"/>
  <p:sldLayoutIdLst>
    <p:sldLayoutId id="214748366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pic>
        <p:nvPicPr>
          <p:cNvPr id="24" name="Google Shape;82;p18"/>
          <p:cNvPicPr/>
          <p:nvPr/>
        </p:nvPicPr>
        <p:blipFill>
          <a:blip r:embed="rId3"/>
          <a:srcRect l="37988" t="12339" r="-8087" b="39811"/>
          <a:stretch/>
        </p:blipFill>
        <p:spPr>
          <a:xfrm flipH="1">
            <a:off x="4595760" y="2039400"/>
            <a:ext cx="4548240" cy="3103920"/>
          </a:xfrm>
          <a:prstGeom prst="rect">
            <a:avLst/>
          </a:prstGeom>
          <a:ln w="0">
            <a:noFill/>
          </a:ln>
        </p:spPr>
      </p:pic>
      <p:sp>
        <p:nvSpPr>
          <p:cNvPr id="25" name="PlaceHolder 1"/>
          <p:cNvSpPr>
            <a:spLocks noGrp="1"/>
          </p:cNvSpPr>
          <p:nvPr>
            <p:ph type="title"/>
          </p:nvPr>
        </p:nvSpPr>
        <p:spPr>
          <a:xfrm>
            <a:off x="713160" y="794520"/>
            <a:ext cx="7717320" cy="698040"/>
          </a:xfrm>
          <a:prstGeom prst="rect">
            <a:avLst/>
          </a:prstGeom>
          <a:noFill/>
          <a:ln w="0">
            <a:noFill/>
          </a:ln>
        </p:spPr>
        <p:txBody>
          <a:bodyPr lIns="91440" tIns="91440" rIns="91440" bIns="91440" anchor="t">
            <a:noAutofit/>
          </a:bodyPr>
          <a:lstStyle/>
          <a:p>
            <a:pPr indent="0">
              <a:buNone/>
            </a:pPr>
            <a:r>
              <a:rPr lang="fr-FR" sz="4000" b="0" strike="noStrike" spc="-1">
                <a:solidFill>
                  <a:schemeClr val="dk1"/>
                </a:solidFill>
                <a:latin typeface="Arial"/>
              </a:rPr>
              <a:t>Click to edit the title text format</a:t>
            </a:r>
          </a:p>
        </p:txBody>
      </p:sp>
      <p:sp>
        <p:nvSpPr>
          <p:cNvPr id="26" name="PlaceHolder 2"/>
          <p:cNvSpPr>
            <a:spLocks noGrp="1"/>
          </p:cNvSpPr>
          <p:nvPr>
            <p:ph type="body"/>
          </p:nvPr>
        </p:nvSpPr>
        <p:spPr>
          <a:xfrm>
            <a:off x="3488760" y="2398680"/>
            <a:ext cx="4941720" cy="1950120"/>
          </a:xfrm>
          <a:prstGeom prst="rect">
            <a:avLst/>
          </a:prstGeom>
          <a:noFill/>
          <a:ln w="0">
            <a:noFill/>
          </a:ln>
        </p:spPr>
        <p:txBody>
          <a:bodyPr lIns="91440" tIns="91440" rIns="91440" bIns="91440" anchor="t">
            <a:noAutofit/>
          </a:bodyPr>
          <a:lstStyle/>
          <a:p>
            <a:pPr marL="432000" indent="-324000">
              <a:spcBef>
                <a:spcPts val="1417"/>
              </a:spcBef>
              <a:buClr>
                <a:srgbClr val="000000"/>
              </a:buClr>
              <a:buSzPct val="45000"/>
              <a:buFont typeface="Wingdings" charset="2"/>
              <a:buChar char=""/>
            </a:pPr>
            <a:r>
              <a:rPr lang="fr-FR" sz="12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r-FR" sz="12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r-FR" sz="12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r-FR" sz="12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r-FR" sz="12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r-FR" sz="12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r-FR" sz="12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6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PlaceHolder 1"/>
          <p:cNvSpPr>
            <a:spLocks noGrp="1"/>
          </p:cNvSpPr>
          <p:nvPr>
            <p:ph type="title"/>
          </p:nvPr>
        </p:nvSpPr>
        <p:spPr>
          <a:xfrm>
            <a:off x="714240" y="542880"/>
            <a:ext cx="7714800" cy="923400"/>
          </a:xfrm>
          <a:prstGeom prst="rect">
            <a:avLst/>
          </a:prstGeom>
          <a:noFill/>
          <a:ln w="0">
            <a:noFill/>
          </a:ln>
        </p:spPr>
        <p:txBody>
          <a:bodyPr lIns="91440" tIns="91440" rIns="91440" bIns="91440" anchor="b">
            <a:normAutofit fontScale="90000"/>
          </a:bodyPr>
          <a:lstStyle/>
          <a:p>
            <a:pPr indent="0">
              <a:lnSpc>
                <a:spcPct val="100000"/>
              </a:lnSpc>
              <a:buNone/>
              <a:tabLst>
                <a:tab pos="0" algn="l"/>
              </a:tabLst>
            </a:pPr>
            <a:r>
              <a:rPr lang="en" sz="5000" b="1" strike="noStrike" spc="-1" dirty="0">
                <a:solidFill>
                  <a:schemeClr val="dk1"/>
                </a:solidFill>
                <a:latin typeface="Outfit"/>
                <a:ea typeface="Outfit"/>
              </a:rPr>
              <a:t>Fungsi Trigonometri Invers</a:t>
            </a:r>
            <a:endParaRPr lang="fr-FR" sz="5000" b="0" strike="noStrike" spc="-1" dirty="0">
              <a:solidFill>
                <a:schemeClr val="dk1"/>
              </a:solidFill>
              <a:latin typeface="Arial"/>
            </a:endParaRPr>
          </a:p>
        </p:txBody>
      </p:sp>
      <p:cxnSp>
        <p:nvCxnSpPr>
          <p:cNvPr id="71" name="Google Shape;131;p28"/>
          <p:cNvCxnSpPr/>
          <p:nvPr/>
        </p:nvCxnSpPr>
        <p:spPr>
          <a:xfrm>
            <a:off x="713160" y="2080440"/>
            <a:ext cx="7717680" cy="360"/>
          </a:xfrm>
          <a:prstGeom prst="straightConnector1">
            <a:avLst/>
          </a:prstGeom>
          <a:ln w="19050">
            <a:solidFill>
              <a:srgbClr val="021024"/>
            </a:solidFill>
            <a:round/>
          </a:ln>
        </p:spPr>
      </p:cxnSp>
      <p:sp>
        <p:nvSpPr>
          <p:cNvPr id="72" name="PlaceHolder 3"/>
          <p:cNvSpPr>
            <a:spLocks noGrp="1"/>
          </p:cNvSpPr>
          <p:nvPr>
            <p:ph type="subTitle"/>
          </p:nvPr>
        </p:nvSpPr>
        <p:spPr>
          <a:xfrm>
            <a:off x="714240" y="2257560"/>
            <a:ext cx="3771720" cy="495000"/>
          </a:xfrm>
          <a:prstGeom prst="rect">
            <a:avLst/>
          </a:prstGeom>
          <a:noFill/>
          <a:ln w="0">
            <a:noFill/>
          </a:ln>
        </p:spPr>
        <p:txBody>
          <a:bodyPr lIns="91440" tIns="91440" rIns="91440" bIns="91440" anchor="t">
            <a:normAutofit/>
          </a:bodyPr>
          <a:lstStyle/>
          <a:p>
            <a:pPr>
              <a:lnSpc>
                <a:spcPct val="100000"/>
              </a:lnSpc>
              <a:tabLst>
                <a:tab pos="0" algn="l"/>
              </a:tabLst>
            </a:pPr>
            <a:r>
              <a:rPr lang="en" sz="1600" b="0" i="1" strike="noStrike" spc="-1" dirty="0">
                <a:solidFill>
                  <a:schemeClr val="dk1"/>
                </a:solidFill>
                <a:latin typeface="arial"/>
                <a:ea typeface="arial"/>
              </a:rPr>
              <a:t>Oleh: Aida Badriatun Najah</a:t>
            </a:r>
            <a:endParaRPr lang="en-US" sz="1600" b="0" strike="noStrike" spc="-1" dirty="0">
              <a:solidFill>
                <a:srgbClr val="000000"/>
              </a:solidFill>
              <a:latin typeface="OpenSymbol"/>
            </a:endParaRPr>
          </a:p>
        </p:txBody>
      </p:sp>
      <p:cxnSp>
        <p:nvCxnSpPr>
          <p:cNvPr id="73" name="Google Shape;133;p28"/>
          <p:cNvCxnSpPr/>
          <p:nvPr/>
        </p:nvCxnSpPr>
        <p:spPr>
          <a:xfrm>
            <a:off x="713160" y="2919960"/>
            <a:ext cx="3758040" cy="360"/>
          </a:xfrm>
          <a:prstGeom prst="straightConnector1">
            <a:avLst/>
          </a:prstGeom>
          <a:ln w="19050">
            <a:solidFill>
              <a:srgbClr val="021024"/>
            </a:solidFill>
            <a:round/>
          </a:ln>
        </p:spPr>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8" name="Google Shape;180;p33"/>
          <p:cNvPicPr/>
          <p:nvPr/>
        </p:nvPicPr>
        <p:blipFill>
          <a:blip r:embed="rId2"/>
          <a:srcRect l="9227" r="9239"/>
          <a:stretch/>
        </p:blipFill>
        <p:spPr>
          <a:xfrm>
            <a:off x="4650120" y="1584360"/>
            <a:ext cx="3773520" cy="3019320"/>
          </a:xfrm>
          <a:prstGeom prst="rect">
            <a:avLst/>
          </a:prstGeom>
          <a:ln w="0">
            <a:noFill/>
          </a:ln>
        </p:spPr>
      </p:pic>
      <p:sp>
        <p:nvSpPr>
          <p:cNvPr id="79" name="PlaceHolder 1"/>
          <p:cNvSpPr>
            <a:spLocks noGrp="1"/>
          </p:cNvSpPr>
          <p:nvPr>
            <p:ph type="title"/>
          </p:nvPr>
        </p:nvSpPr>
        <p:spPr>
          <a:xfrm>
            <a:off x="723960" y="542880"/>
            <a:ext cx="7705440" cy="571320"/>
          </a:xfrm>
          <a:prstGeom prst="rect">
            <a:avLst/>
          </a:prstGeom>
          <a:noFill/>
          <a:ln w="0">
            <a:noFill/>
          </a:ln>
        </p:spPr>
        <p:txBody>
          <a:bodyPr lIns="91440" tIns="91440" rIns="91440" bIns="91440" anchor="t">
            <a:normAutofit/>
          </a:bodyPr>
          <a:lstStyle/>
          <a:p>
            <a:pPr indent="0">
              <a:lnSpc>
                <a:spcPct val="100000"/>
              </a:lnSpc>
              <a:buNone/>
              <a:tabLst>
                <a:tab pos="0" algn="l"/>
              </a:tabLst>
            </a:pPr>
            <a:r>
              <a:rPr lang="en" sz="2600" b="1" strike="noStrike" spc="-1">
                <a:solidFill>
                  <a:schemeClr val="dk1"/>
                </a:solidFill>
                <a:latin typeface="Outfit"/>
                <a:ea typeface="Outfit"/>
              </a:rPr>
              <a:t>Pengertian fungsi trigonometri invers</a:t>
            </a:r>
            <a:endParaRPr lang="fr-FR" sz="2600" b="0" strike="noStrike" spc="-1">
              <a:solidFill>
                <a:schemeClr val="dk1"/>
              </a:solidFill>
              <a:latin typeface="Arial"/>
            </a:endParaRPr>
          </a:p>
        </p:txBody>
      </p:sp>
      <p:sp>
        <p:nvSpPr>
          <p:cNvPr id="80" name="PlaceHolder 2"/>
          <p:cNvSpPr>
            <a:spLocks noGrp="1"/>
          </p:cNvSpPr>
          <p:nvPr>
            <p:ph type="subTitle"/>
          </p:nvPr>
        </p:nvSpPr>
        <p:spPr>
          <a:xfrm>
            <a:off x="714240" y="1581120"/>
            <a:ext cx="3771720" cy="2663418"/>
          </a:xfrm>
          <a:prstGeom prst="rect">
            <a:avLst/>
          </a:prstGeom>
          <a:noFill/>
          <a:ln w="0">
            <a:noFill/>
          </a:ln>
        </p:spPr>
        <p:txBody>
          <a:bodyPr lIns="91440" tIns="91440" rIns="91440" bIns="91440" anchor="t">
            <a:normAutofit fontScale="85000" lnSpcReduction="10000"/>
          </a:bodyPr>
          <a:lstStyle/>
          <a:p>
            <a:pPr indent="0" algn="just">
              <a:lnSpc>
                <a:spcPct val="100000"/>
              </a:lnSpc>
              <a:buNone/>
              <a:tabLst>
                <a:tab pos="0" algn="l"/>
              </a:tabLst>
            </a:pPr>
            <a:r>
              <a:rPr lang="en" sz="2000" b="0" strike="noStrike" spc="-1" dirty="0">
                <a:solidFill>
                  <a:schemeClr val="dk1"/>
                </a:solidFill>
                <a:latin typeface="arial"/>
                <a:ea typeface="arial"/>
              </a:rPr>
              <a:t>Fungsi trigonometri invers adalah fungsi yang menggantikan nilai trigonometrik dengan sudutnya. Untuk setiap fungsi trigonometri seperti sinus, kosinus, dan tangen, terdapat fungsi inversnya: arcsin, arccos, dan arctan. Fungsi ini digunakan untuk menemukan sudut ketika diberikan nilai trigonometri.</a:t>
            </a:r>
            <a:endParaRPr lang="en-US" sz="2000" b="0" strike="noStrike" spc="-1" dirty="0">
              <a:solidFill>
                <a:srgbClr val="000000"/>
              </a:solidFill>
              <a:latin typeface="OpenSymbol"/>
            </a:endParaRPr>
          </a:p>
        </p:txBody>
      </p:sp>
      <p:cxnSp>
        <p:nvCxnSpPr>
          <p:cNvPr id="81" name="Google Shape;183;p33"/>
          <p:cNvCxnSpPr/>
          <p:nvPr/>
        </p:nvCxnSpPr>
        <p:spPr>
          <a:xfrm>
            <a:off x="713160" y="1279440"/>
            <a:ext cx="7717680" cy="360"/>
          </a:xfrm>
          <a:prstGeom prst="straightConnector1">
            <a:avLst/>
          </a:prstGeom>
          <a:ln w="19050">
            <a:solidFill>
              <a:srgbClr val="021024"/>
            </a:solidFill>
            <a:round/>
          </a:ln>
        </p:spPr>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PlaceHolder 1"/>
          <p:cNvSpPr>
            <a:spLocks noGrp="1"/>
          </p:cNvSpPr>
          <p:nvPr>
            <p:ph type="title"/>
          </p:nvPr>
        </p:nvSpPr>
        <p:spPr>
          <a:xfrm>
            <a:off x="714240" y="790560"/>
            <a:ext cx="7714800" cy="694800"/>
          </a:xfrm>
          <a:prstGeom prst="rect">
            <a:avLst/>
          </a:prstGeom>
          <a:noFill/>
          <a:ln w="0">
            <a:noFill/>
          </a:ln>
        </p:spPr>
        <p:txBody>
          <a:bodyPr lIns="91440" tIns="91440" rIns="91440" bIns="91440" anchor="t">
            <a:normAutofit fontScale="84006"/>
          </a:bodyPr>
          <a:lstStyle/>
          <a:p>
            <a:pPr indent="0">
              <a:lnSpc>
                <a:spcPct val="100000"/>
              </a:lnSpc>
              <a:buNone/>
              <a:tabLst>
                <a:tab pos="0" algn="l"/>
              </a:tabLst>
            </a:pPr>
            <a:r>
              <a:rPr lang="en" sz="4000" b="1" strike="noStrike" spc="-1">
                <a:solidFill>
                  <a:schemeClr val="dk1"/>
                </a:solidFill>
                <a:latin typeface="Outfit"/>
                <a:ea typeface="Outfit"/>
              </a:rPr>
              <a:t>Karakteristik fungsi trigonometri invers</a:t>
            </a:r>
            <a:endParaRPr lang="fr-FR" sz="4000" b="0" strike="noStrike" spc="-1">
              <a:solidFill>
                <a:schemeClr val="dk1"/>
              </a:solidFill>
              <a:latin typeface="Arial"/>
            </a:endParaRPr>
          </a:p>
        </p:txBody>
      </p:sp>
      <p:sp>
        <p:nvSpPr>
          <p:cNvPr id="83" name="PlaceHolder 2"/>
          <p:cNvSpPr>
            <a:spLocks noGrp="1"/>
          </p:cNvSpPr>
          <p:nvPr>
            <p:ph/>
          </p:nvPr>
        </p:nvSpPr>
        <p:spPr>
          <a:xfrm>
            <a:off x="906966" y="2400480"/>
            <a:ext cx="7522434" cy="1952280"/>
          </a:xfrm>
          <a:prstGeom prst="rect">
            <a:avLst/>
          </a:prstGeom>
          <a:noFill/>
          <a:ln w="0">
            <a:noFill/>
          </a:ln>
        </p:spPr>
        <p:txBody>
          <a:bodyPr lIns="91440" tIns="91440" rIns="91440" bIns="91440" anchor="t">
            <a:normAutofit/>
          </a:bodyPr>
          <a:lstStyle/>
          <a:p>
            <a:pPr indent="0" algn="just">
              <a:lnSpc>
                <a:spcPct val="100000"/>
              </a:lnSpc>
              <a:buNone/>
              <a:tabLst>
                <a:tab pos="0" algn="l"/>
              </a:tabLst>
            </a:pPr>
            <a:r>
              <a:rPr lang="en" sz="1800" b="0" strike="noStrike" spc="-1" dirty="0">
                <a:solidFill>
                  <a:schemeClr val="dk1"/>
                </a:solidFill>
                <a:latin typeface="arial"/>
                <a:ea typeface="arial"/>
              </a:rPr>
              <a:t>Fungsi trigonometri invers memiliki domain dan rentang yang terbatas. Misalnya, fungsi arcsin memiliki domain dari -1 hingga 1 dan rentang dari -90° hingga 90°. Grafik fungsi invers cenderung lebih kompleks dibandingkan dengan fungsi trigonometri biasa, dan memahami sifat serta perilakunya adalah kunci dalam aplikasinya.</a:t>
            </a:r>
            <a:endParaRPr lang="fr-FR" sz="1800" b="0" strike="noStrike" spc="-1" dirty="0">
              <a:solidFill>
                <a:srgbClr val="000000"/>
              </a:solidFill>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714240" y="790560"/>
            <a:ext cx="7714800" cy="694800"/>
          </a:xfrm>
          <a:prstGeom prst="rect">
            <a:avLst/>
          </a:prstGeom>
          <a:noFill/>
          <a:ln w="0">
            <a:noFill/>
          </a:ln>
        </p:spPr>
        <p:txBody>
          <a:bodyPr lIns="91440" tIns="91440" rIns="91440" bIns="91440" anchor="t">
            <a:normAutofit fontScale="84006"/>
          </a:bodyPr>
          <a:lstStyle/>
          <a:p>
            <a:pPr indent="0">
              <a:lnSpc>
                <a:spcPct val="100000"/>
              </a:lnSpc>
              <a:buNone/>
              <a:tabLst>
                <a:tab pos="0" algn="l"/>
              </a:tabLst>
            </a:pPr>
            <a:r>
              <a:rPr lang="en" sz="4000" b="1" strike="noStrike" spc="-1">
                <a:solidFill>
                  <a:schemeClr val="dk1"/>
                </a:solidFill>
                <a:latin typeface="Outfit"/>
                <a:ea typeface="Outfit"/>
              </a:rPr>
              <a:t>Grafik fungsi trigonometri invers</a:t>
            </a:r>
            <a:endParaRPr lang="fr-FR" sz="4000" b="0" strike="noStrike" spc="-1">
              <a:solidFill>
                <a:schemeClr val="dk1"/>
              </a:solidFill>
              <a:latin typeface="Arial"/>
            </a:endParaRPr>
          </a:p>
        </p:txBody>
      </p:sp>
      <p:sp>
        <p:nvSpPr>
          <p:cNvPr id="85" name="PlaceHolder 2"/>
          <p:cNvSpPr>
            <a:spLocks noGrp="1"/>
          </p:cNvSpPr>
          <p:nvPr>
            <p:ph/>
          </p:nvPr>
        </p:nvSpPr>
        <p:spPr>
          <a:xfrm>
            <a:off x="1129990" y="2400480"/>
            <a:ext cx="7299410" cy="1952280"/>
          </a:xfrm>
          <a:prstGeom prst="rect">
            <a:avLst/>
          </a:prstGeom>
          <a:noFill/>
          <a:ln w="0">
            <a:noFill/>
          </a:ln>
        </p:spPr>
        <p:txBody>
          <a:bodyPr lIns="91440" tIns="91440" rIns="91440" bIns="91440" anchor="t">
            <a:normAutofit/>
          </a:bodyPr>
          <a:lstStyle/>
          <a:p>
            <a:pPr indent="0" algn="just">
              <a:lnSpc>
                <a:spcPct val="100000"/>
              </a:lnSpc>
              <a:buNone/>
              <a:tabLst>
                <a:tab pos="0" algn="l"/>
              </a:tabLst>
            </a:pPr>
            <a:r>
              <a:rPr lang="en" sz="1600" b="0" strike="noStrike" spc="-1" dirty="0">
                <a:solidFill>
                  <a:schemeClr val="dk1"/>
                </a:solidFill>
                <a:latin typeface="arial"/>
                <a:ea typeface="arial"/>
              </a:rPr>
              <a:t>Grafik fungsi trigonometri invers menunjukkan hubungan antara nilai fungsi dan sudut yang bersesuaian. Grafik arcsin memiliki bentuk melengkung yang berada dalam kuadran pertama dan kedua, sedangkan grafik arccos berada di kuadran pertama dan kedua serta berkurang dari 0 hingga 180 derajat. Grafik arctan cenderung mengikuti pola diagonal yang menunjukkan sudut dengan kemiringan yang berbeda.</a:t>
            </a:r>
            <a:endParaRPr lang="fr-FR" sz="1600" b="0" strike="noStrike" spc="-1" dirty="0">
              <a:solidFill>
                <a:srgbClr val="000000"/>
              </a:solidFill>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PlaceHolder 1"/>
          <p:cNvSpPr>
            <a:spLocks noGrp="1"/>
          </p:cNvSpPr>
          <p:nvPr>
            <p:ph type="title"/>
          </p:nvPr>
        </p:nvSpPr>
        <p:spPr>
          <a:xfrm>
            <a:off x="714240" y="790560"/>
            <a:ext cx="7714800" cy="694800"/>
          </a:xfrm>
          <a:prstGeom prst="rect">
            <a:avLst/>
          </a:prstGeom>
          <a:noFill/>
          <a:ln w="0">
            <a:noFill/>
          </a:ln>
        </p:spPr>
        <p:txBody>
          <a:bodyPr lIns="91440" tIns="91440" rIns="91440" bIns="91440" anchor="t">
            <a:normAutofit fontScale="82506"/>
          </a:bodyPr>
          <a:lstStyle/>
          <a:p>
            <a:pPr indent="0">
              <a:lnSpc>
                <a:spcPct val="100000"/>
              </a:lnSpc>
              <a:buNone/>
              <a:tabLst>
                <a:tab pos="0" algn="l"/>
              </a:tabLst>
            </a:pPr>
            <a:r>
              <a:rPr lang="en" sz="4000" b="1" strike="noStrike" spc="-1">
                <a:solidFill>
                  <a:schemeClr val="dk1"/>
                </a:solidFill>
                <a:latin typeface="Outfit"/>
                <a:ea typeface="Outfit"/>
              </a:rPr>
              <a:t>Contoh soal aplikasi fungsi trigonometri invers</a:t>
            </a:r>
            <a:endParaRPr lang="fr-FR" sz="4000" b="0" strike="noStrike" spc="-1">
              <a:solidFill>
                <a:schemeClr val="dk1"/>
              </a:solidFill>
              <a:latin typeface="Arial"/>
            </a:endParaRPr>
          </a:p>
        </p:txBody>
      </p:sp>
      <p:sp>
        <p:nvSpPr>
          <p:cNvPr id="91" name="PlaceHolder 2"/>
          <p:cNvSpPr>
            <a:spLocks noGrp="1"/>
          </p:cNvSpPr>
          <p:nvPr>
            <p:ph/>
          </p:nvPr>
        </p:nvSpPr>
        <p:spPr>
          <a:xfrm>
            <a:off x="609600" y="2400480"/>
            <a:ext cx="7819800" cy="1952280"/>
          </a:xfrm>
          <a:prstGeom prst="rect">
            <a:avLst/>
          </a:prstGeom>
          <a:noFill/>
          <a:ln w="0">
            <a:noFill/>
          </a:ln>
        </p:spPr>
        <p:txBody>
          <a:bodyPr lIns="91440" tIns="91440" rIns="91440" bIns="91440" anchor="t">
            <a:normAutofit/>
          </a:bodyPr>
          <a:lstStyle/>
          <a:p>
            <a:pPr indent="0" algn="just">
              <a:spcBef>
                <a:spcPts val="1417"/>
              </a:spcBef>
              <a:buNone/>
            </a:pPr>
            <a:r>
              <a:rPr lang="en" sz="2000" b="0" strike="noStrike" spc="-1" dirty="0">
                <a:solidFill>
                  <a:schemeClr val="dk1"/>
                </a:solidFill>
                <a:latin typeface="arial"/>
                <a:ea typeface="arial"/>
              </a:rPr>
              <a:t>Jika sin(θ) = 0,5, tentukan nilai θ menggunakan fungsi invers. </a:t>
            </a:r>
            <a:endParaRPr lang="fr-FR" sz="2000" b="0" strike="noStrike" spc="-1" dirty="0">
              <a:solidFill>
                <a:srgbClr val="000000"/>
              </a:solidFill>
              <a:latin typeface="Arial"/>
            </a:endParaRPr>
          </a:p>
          <a:p>
            <a:pPr indent="0" algn="just">
              <a:spcBef>
                <a:spcPts val="1417"/>
              </a:spcBef>
              <a:buNone/>
            </a:pPr>
            <a:r>
              <a:rPr lang="en" sz="2000" b="0" strike="noStrike" spc="-1" dirty="0">
                <a:solidFill>
                  <a:schemeClr val="dk1"/>
                </a:solidFill>
                <a:latin typeface="arial"/>
                <a:ea typeface="arial"/>
              </a:rPr>
              <a:t>Jawab:</a:t>
            </a:r>
            <a:endParaRPr lang="fr-FR" sz="2000" b="0" strike="noStrike" spc="-1" dirty="0">
              <a:solidFill>
                <a:srgbClr val="000000"/>
              </a:solidFill>
              <a:latin typeface="Arial"/>
            </a:endParaRPr>
          </a:p>
          <a:p>
            <a:pPr indent="0" algn="just">
              <a:lnSpc>
                <a:spcPct val="100000"/>
              </a:lnSpc>
              <a:buNone/>
              <a:tabLst>
                <a:tab pos="0" algn="l"/>
              </a:tabLst>
            </a:pPr>
            <a:r>
              <a:rPr lang="en" sz="2000" b="0" strike="noStrike" spc="-1" dirty="0">
                <a:solidFill>
                  <a:schemeClr val="dk1"/>
                </a:solidFill>
                <a:latin typeface="arial"/>
                <a:ea typeface="arial"/>
              </a:rPr>
              <a:t> θ = arcsin(0,5) = 30°.</a:t>
            </a:r>
            <a:endParaRPr lang="fr-FR" sz="2000" b="0" strike="noStrike" spc="-1" dirty="0">
              <a:solidFill>
                <a:srgbClr val="000000"/>
              </a:solidFill>
              <a:latin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PlaceHolder 1"/>
          <p:cNvSpPr>
            <a:spLocks noGrp="1"/>
          </p:cNvSpPr>
          <p:nvPr>
            <p:ph type="title"/>
          </p:nvPr>
        </p:nvSpPr>
        <p:spPr>
          <a:xfrm>
            <a:off x="723960" y="542880"/>
            <a:ext cx="7705440" cy="571320"/>
          </a:xfrm>
          <a:prstGeom prst="rect">
            <a:avLst/>
          </a:prstGeom>
          <a:noFill/>
          <a:ln w="0">
            <a:noFill/>
          </a:ln>
        </p:spPr>
        <p:txBody>
          <a:bodyPr lIns="91440" tIns="91440" rIns="91440" bIns="91440" anchor="t">
            <a:normAutofit/>
          </a:bodyPr>
          <a:lstStyle/>
          <a:p>
            <a:pPr indent="0">
              <a:lnSpc>
                <a:spcPct val="100000"/>
              </a:lnSpc>
              <a:buNone/>
              <a:tabLst>
                <a:tab pos="0" algn="l"/>
              </a:tabLst>
            </a:pPr>
            <a:r>
              <a:rPr lang="en" sz="2600" b="1" strike="noStrike" spc="-1">
                <a:solidFill>
                  <a:schemeClr val="dk1"/>
                </a:solidFill>
                <a:latin typeface="Outfit"/>
                <a:ea typeface="Outfit"/>
              </a:rPr>
              <a:t>Latihan soal untuk siswa</a:t>
            </a:r>
            <a:endParaRPr lang="fr-FR" sz="2600" b="0" strike="noStrike" spc="-1">
              <a:solidFill>
                <a:schemeClr val="dk1"/>
              </a:solidFill>
              <a:latin typeface="Arial"/>
            </a:endParaRPr>
          </a:p>
        </p:txBody>
      </p:sp>
      <p:sp>
        <p:nvSpPr>
          <p:cNvPr id="94" name="PlaceHolder 2"/>
          <p:cNvSpPr>
            <a:spLocks noGrp="1"/>
          </p:cNvSpPr>
          <p:nvPr>
            <p:ph type="subTitle"/>
          </p:nvPr>
        </p:nvSpPr>
        <p:spPr>
          <a:xfrm>
            <a:off x="713160" y="2049471"/>
            <a:ext cx="7619438" cy="1695240"/>
          </a:xfrm>
          <a:prstGeom prst="rect">
            <a:avLst/>
          </a:prstGeom>
          <a:noFill/>
          <a:ln w="0">
            <a:noFill/>
          </a:ln>
        </p:spPr>
        <p:txBody>
          <a:bodyPr lIns="91440" tIns="91440" rIns="91440" bIns="91440" anchor="t">
            <a:normAutofit lnSpcReduction="10000"/>
          </a:bodyPr>
          <a:lstStyle/>
          <a:p>
            <a:pPr marL="457200" algn="just">
              <a:buFont typeface="+mj-lt"/>
              <a:buAutoNum type="arabicPeriod"/>
            </a:pPr>
            <a:r>
              <a:rPr lang="en" sz="2400" b="0" strike="noStrike" spc="-1" dirty="0">
                <a:solidFill>
                  <a:schemeClr val="dk1"/>
                </a:solidFill>
                <a:latin typeface="arial"/>
                <a:ea typeface="arial"/>
              </a:rPr>
              <a:t> Hitung nilai arcsin(-0,5). </a:t>
            </a:r>
            <a:endParaRPr lang="en-US" sz="2400" spc="-1" dirty="0">
              <a:solidFill>
                <a:srgbClr val="000000"/>
              </a:solidFill>
              <a:latin typeface="OpenSymbol"/>
            </a:endParaRPr>
          </a:p>
          <a:p>
            <a:pPr marL="457200" algn="just">
              <a:buFont typeface="+mj-lt"/>
              <a:buAutoNum type="arabicPeriod"/>
            </a:pPr>
            <a:r>
              <a:rPr lang="en" sz="2400" b="0" strike="noStrike" spc="-1" dirty="0">
                <a:solidFill>
                  <a:schemeClr val="dk1"/>
                </a:solidFill>
                <a:latin typeface="arial"/>
                <a:ea typeface="arial"/>
              </a:rPr>
              <a:t> Jika cos(θ) = 0,6, cari θ. </a:t>
            </a:r>
            <a:endParaRPr lang="en-US" sz="2400" spc="-1" dirty="0">
              <a:solidFill>
                <a:srgbClr val="000000"/>
              </a:solidFill>
              <a:latin typeface="OpenSymbol"/>
            </a:endParaRPr>
          </a:p>
          <a:p>
            <a:pPr marL="457200" algn="just">
              <a:buFont typeface="+mj-lt"/>
              <a:buAutoNum type="arabicPeriod"/>
            </a:pPr>
            <a:r>
              <a:rPr lang="en" sz="2400" b="0" strike="noStrike" spc="-1" dirty="0">
                <a:solidFill>
                  <a:schemeClr val="dk1"/>
                </a:solidFill>
                <a:latin typeface="arial"/>
                <a:ea typeface="arial"/>
              </a:rPr>
              <a:t> Buatlah grafik dari fungsi arctan dan jelaskan sifat- sifatnya.</a:t>
            </a:r>
            <a:endParaRPr lang="en-US" sz="2400" b="0" strike="noStrike" spc="-1" dirty="0">
              <a:solidFill>
                <a:srgbClr val="000000"/>
              </a:solidFill>
              <a:latin typeface="OpenSymbol"/>
            </a:endParaRPr>
          </a:p>
        </p:txBody>
      </p:sp>
      <p:cxnSp>
        <p:nvCxnSpPr>
          <p:cNvPr id="95" name="Google Shape;183;p33"/>
          <p:cNvCxnSpPr/>
          <p:nvPr/>
        </p:nvCxnSpPr>
        <p:spPr>
          <a:xfrm>
            <a:off x="713160" y="1279440"/>
            <a:ext cx="7717680" cy="360"/>
          </a:xfrm>
          <a:prstGeom prst="straightConnector1">
            <a:avLst/>
          </a:prstGeom>
          <a:ln w="19050">
            <a:solidFill>
              <a:srgbClr val="021024"/>
            </a:solidFill>
            <a:round/>
          </a:ln>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449618" y="1458540"/>
            <a:ext cx="4943160" cy="971280"/>
          </a:xfrm>
          <a:prstGeom prst="rect">
            <a:avLst/>
          </a:prstGeom>
          <a:noFill/>
          <a:ln w="0">
            <a:noFill/>
          </a:ln>
        </p:spPr>
        <p:txBody>
          <a:bodyPr lIns="91440" tIns="91440" rIns="91440" bIns="91440" anchor="b">
            <a:normAutofit/>
          </a:bodyPr>
          <a:lstStyle/>
          <a:p>
            <a:pPr indent="0" algn="ctr">
              <a:lnSpc>
                <a:spcPct val="100000"/>
              </a:lnSpc>
              <a:buNone/>
              <a:tabLst>
                <a:tab pos="0" algn="l"/>
              </a:tabLst>
            </a:pPr>
            <a:r>
              <a:rPr lang="en" sz="5000" b="1" strike="noStrike" spc="-1" dirty="0">
                <a:solidFill>
                  <a:schemeClr val="dk1"/>
                </a:solidFill>
                <a:latin typeface="Outfit"/>
                <a:ea typeface="Outfit"/>
              </a:rPr>
              <a:t>Thank you!</a:t>
            </a:r>
            <a:endParaRPr lang="fr-FR" sz="5000" b="0" strike="noStrike" spc="-1" dirty="0">
              <a:solidFill>
                <a:schemeClr val="dk1"/>
              </a:solidFill>
              <a:latin typeface="Arial"/>
            </a:endParaRPr>
          </a:p>
        </p:txBody>
      </p:sp>
      <p:cxnSp>
        <p:nvCxnSpPr>
          <p:cNvPr id="102" name="Google Shape;316;p42"/>
          <p:cNvCxnSpPr/>
          <p:nvPr/>
        </p:nvCxnSpPr>
        <p:spPr>
          <a:xfrm>
            <a:off x="713160" y="2713680"/>
            <a:ext cx="7717680" cy="360"/>
          </a:xfrm>
          <a:prstGeom prst="straightConnector1">
            <a:avLst/>
          </a:prstGeom>
          <a:ln w="19050">
            <a:solidFill>
              <a:srgbClr val="021024"/>
            </a:solidFill>
            <a:round/>
          </a:ln>
        </p:spPr>
      </p:cxnSp>
      <p:grpSp>
        <p:nvGrpSpPr>
          <p:cNvPr id="103" name="Google Shape;317;p42"/>
          <p:cNvGrpSpPr/>
          <p:nvPr/>
        </p:nvGrpSpPr>
        <p:grpSpPr>
          <a:xfrm>
            <a:off x="858600" y="3133080"/>
            <a:ext cx="238320" cy="238320"/>
            <a:chOff x="858600" y="3133080"/>
            <a:chExt cx="238320" cy="238320"/>
          </a:xfrm>
        </p:grpSpPr>
        <p:sp>
          <p:nvSpPr>
            <p:cNvPr id="104" name="Google Shape;318;p42"/>
            <p:cNvSpPr/>
            <p:nvPr/>
          </p:nvSpPr>
          <p:spPr>
            <a:xfrm>
              <a:off x="971280" y="3174840"/>
              <a:ext cx="81360" cy="196560"/>
            </a:xfrm>
            <a:custGeom>
              <a:avLst/>
              <a:gdLst>
                <a:gd name="textAreaLeft" fmla="*/ 0 w 81360"/>
                <a:gd name="textAreaRight" fmla="*/ 81720 w 81360"/>
                <a:gd name="textAreaTop" fmla="*/ 0 h 196560"/>
                <a:gd name="textAreaBottom" fmla="*/ 196920 h 196560"/>
              </a:gdLst>
              <a:ahLst/>
              <a:cxnLst/>
              <a:rect l="textAreaLeft" t="textAreaTop" r="textAreaRight" b="textAreaBottom"/>
              <a:pathLst>
                <a:path w="6527" h="15727">
                  <a:moveTo>
                    <a:pt x="4957" y="1"/>
                  </a:moveTo>
                  <a:cubicBezTo>
                    <a:pt x="4645" y="1"/>
                    <a:pt x="4336" y="24"/>
                    <a:pt x="4028" y="69"/>
                  </a:cubicBezTo>
                  <a:cubicBezTo>
                    <a:pt x="2588" y="280"/>
                    <a:pt x="1700" y="890"/>
                    <a:pt x="1675" y="2250"/>
                  </a:cubicBezTo>
                  <a:lnTo>
                    <a:pt x="1675" y="5040"/>
                  </a:lnTo>
                  <a:cubicBezTo>
                    <a:pt x="1675" y="5348"/>
                    <a:pt x="1426" y="5599"/>
                    <a:pt x="1118" y="5599"/>
                  </a:cubicBezTo>
                  <a:lnTo>
                    <a:pt x="0" y="5599"/>
                  </a:lnTo>
                  <a:lnTo>
                    <a:pt x="0" y="6715"/>
                  </a:lnTo>
                  <a:lnTo>
                    <a:pt x="1118" y="6715"/>
                  </a:lnTo>
                  <a:cubicBezTo>
                    <a:pt x="1426" y="6715"/>
                    <a:pt x="1675" y="6965"/>
                    <a:pt x="1675" y="7274"/>
                  </a:cubicBezTo>
                  <a:lnTo>
                    <a:pt x="1675" y="15727"/>
                  </a:lnTo>
                  <a:lnTo>
                    <a:pt x="3352" y="15727"/>
                  </a:lnTo>
                  <a:lnTo>
                    <a:pt x="3352" y="7274"/>
                  </a:lnTo>
                  <a:cubicBezTo>
                    <a:pt x="3352" y="6965"/>
                    <a:pt x="3602" y="6715"/>
                    <a:pt x="3910" y="6715"/>
                  </a:cubicBezTo>
                  <a:lnTo>
                    <a:pt x="5709" y="6715"/>
                  </a:lnTo>
                  <a:lnTo>
                    <a:pt x="5987" y="5599"/>
                  </a:lnTo>
                  <a:lnTo>
                    <a:pt x="3910" y="5599"/>
                  </a:lnTo>
                  <a:cubicBezTo>
                    <a:pt x="3602" y="5599"/>
                    <a:pt x="3352" y="5348"/>
                    <a:pt x="3352" y="5040"/>
                  </a:cubicBezTo>
                  <a:lnTo>
                    <a:pt x="3352" y="3253"/>
                  </a:lnTo>
                  <a:cubicBezTo>
                    <a:pt x="3352" y="2316"/>
                    <a:pt x="3942" y="1677"/>
                    <a:pt x="4968" y="1504"/>
                  </a:cubicBezTo>
                  <a:cubicBezTo>
                    <a:pt x="5157" y="1473"/>
                    <a:pt x="5339" y="1460"/>
                    <a:pt x="5511" y="1460"/>
                  </a:cubicBezTo>
                  <a:cubicBezTo>
                    <a:pt x="5810" y="1460"/>
                    <a:pt x="6082" y="1498"/>
                    <a:pt x="6324" y="1546"/>
                  </a:cubicBezTo>
                  <a:lnTo>
                    <a:pt x="6526" y="182"/>
                  </a:lnTo>
                  <a:cubicBezTo>
                    <a:pt x="5988" y="62"/>
                    <a:pt x="5468" y="1"/>
                    <a:pt x="4957" y="1"/>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91440" bIns="91440"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5" name="Google Shape;319;p42"/>
            <p:cNvSpPr/>
            <p:nvPr/>
          </p:nvSpPr>
          <p:spPr>
            <a:xfrm>
              <a:off x="858600" y="3133080"/>
              <a:ext cx="238320" cy="238320"/>
            </a:xfrm>
            <a:custGeom>
              <a:avLst/>
              <a:gdLst>
                <a:gd name="textAreaLeft" fmla="*/ 0 w 238320"/>
                <a:gd name="textAreaRight" fmla="*/ 238680 w 238320"/>
                <a:gd name="textAreaTop" fmla="*/ 0 h 238320"/>
                <a:gd name="textAreaBottom" fmla="*/ 238680 h 238320"/>
              </a:gdLst>
              <a:ahLst/>
              <a:cxnLst/>
              <a:rect l="textAreaLeft" t="textAreaTop" r="textAreaRight" b="textAreaBottom"/>
              <a:pathLst>
                <a:path w="19066" h="19065">
                  <a:moveTo>
                    <a:pt x="2794" y="0"/>
                  </a:moveTo>
                  <a:cubicBezTo>
                    <a:pt x="1255" y="0"/>
                    <a:pt x="1" y="1253"/>
                    <a:pt x="1" y="2793"/>
                  </a:cubicBezTo>
                  <a:lnTo>
                    <a:pt x="1" y="16271"/>
                  </a:lnTo>
                  <a:cubicBezTo>
                    <a:pt x="1" y="17812"/>
                    <a:pt x="1255" y="19065"/>
                    <a:pt x="2794" y="19065"/>
                  </a:cubicBezTo>
                  <a:lnTo>
                    <a:pt x="9571" y="19065"/>
                  </a:lnTo>
                  <a:lnTo>
                    <a:pt x="9571" y="11171"/>
                  </a:lnTo>
                  <a:lnTo>
                    <a:pt x="8453" y="11171"/>
                  </a:lnTo>
                  <a:cubicBezTo>
                    <a:pt x="8145" y="11171"/>
                    <a:pt x="7896" y="10920"/>
                    <a:pt x="7896" y="10612"/>
                  </a:cubicBezTo>
                  <a:lnTo>
                    <a:pt x="7896" y="8378"/>
                  </a:lnTo>
                  <a:cubicBezTo>
                    <a:pt x="7896" y="8070"/>
                    <a:pt x="8145" y="7819"/>
                    <a:pt x="8453" y="7819"/>
                  </a:cubicBezTo>
                  <a:lnTo>
                    <a:pt x="9571" y="7819"/>
                  </a:lnTo>
                  <a:lnTo>
                    <a:pt x="9571" y="5836"/>
                  </a:lnTo>
                  <a:cubicBezTo>
                    <a:pt x="9571" y="3710"/>
                    <a:pt x="10741" y="2615"/>
                    <a:pt x="12878" y="2302"/>
                  </a:cubicBezTo>
                  <a:cubicBezTo>
                    <a:pt x="13231" y="2249"/>
                    <a:pt x="13591" y="2223"/>
                    <a:pt x="13956" y="2223"/>
                  </a:cubicBezTo>
                  <a:cubicBezTo>
                    <a:pt x="14725" y="2223"/>
                    <a:pt x="15517" y="2339"/>
                    <a:pt x="16318" y="2567"/>
                  </a:cubicBezTo>
                  <a:cubicBezTo>
                    <a:pt x="16589" y="2643"/>
                    <a:pt x="16759" y="2908"/>
                    <a:pt x="16718" y="3186"/>
                  </a:cubicBezTo>
                  <a:lnTo>
                    <a:pt x="16352" y="5650"/>
                  </a:lnTo>
                  <a:cubicBezTo>
                    <a:pt x="16329" y="5806"/>
                    <a:pt x="16240" y="5944"/>
                    <a:pt x="16111" y="6031"/>
                  </a:cubicBezTo>
                  <a:cubicBezTo>
                    <a:pt x="16006" y="6102"/>
                    <a:pt x="15912" y="6127"/>
                    <a:pt x="15818" y="6127"/>
                  </a:cubicBezTo>
                  <a:cubicBezTo>
                    <a:pt x="15717" y="6127"/>
                    <a:pt x="15614" y="6098"/>
                    <a:pt x="15494" y="6068"/>
                  </a:cubicBezTo>
                  <a:cubicBezTo>
                    <a:pt x="15202" y="5995"/>
                    <a:pt x="14879" y="5914"/>
                    <a:pt x="14527" y="5914"/>
                  </a:cubicBezTo>
                  <a:cubicBezTo>
                    <a:pt x="14409" y="5914"/>
                    <a:pt x="14289" y="5923"/>
                    <a:pt x="14165" y="5944"/>
                  </a:cubicBezTo>
                  <a:cubicBezTo>
                    <a:pt x="13534" y="6050"/>
                    <a:pt x="13481" y="6333"/>
                    <a:pt x="13481" y="6590"/>
                  </a:cubicBezTo>
                  <a:lnTo>
                    <a:pt x="13481" y="7819"/>
                  </a:lnTo>
                  <a:lnTo>
                    <a:pt x="15715" y="7819"/>
                  </a:lnTo>
                  <a:cubicBezTo>
                    <a:pt x="15887" y="7819"/>
                    <a:pt x="16048" y="7899"/>
                    <a:pt x="16154" y="8035"/>
                  </a:cubicBezTo>
                  <a:cubicBezTo>
                    <a:pt x="16260" y="8169"/>
                    <a:pt x="16297" y="8346"/>
                    <a:pt x="16256" y="8513"/>
                  </a:cubicBezTo>
                  <a:lnTo>
                    <a:pt x="15697" y="10747"/>
                  </a:lnTo>
                  <a:cubicBezTo>
                    <a:pt x="15635" y="10996"/>
                    <a:pt x="15412" y="11170"/>
                    <a:pt x="15156" y="11170"/>
                  </a:cubicBezTo>
                  <a:lnTo>
                    <a:pt x="13481" y="11170"/>
                  </a:lnTo>
                  <a:lnTo>
                    <a:pt x="13481" y="19065"/>
                  </a:lnTo>
                  <a:lnTo>
                    <a:pt x="16272" y="19065"/>
                  </a:lnTo>
                  <a:cubicBezTo>
                    <a:pt x="17813" y="19065"/>
                    <a:pt x="19066" y="17810"/>
                    <a:pt x="19066" y="16271"/>
                  </a:cubicBezTo>
                  <a:lnTo>
                    <a:pt x="19066" y="2793"/>
                  </a:lnTo>
                  <a:cubicBezTo>
                    <a:pt x="19066" y="1253"/>
                    <a:pt x="17813" y="0"/>
                    <a:pt x="16274" y="0"/>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91440" bIns="91440"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06" name="Google Shape;320;p42"/>
          <p:cNvGrpSpPr/>
          <p:nvPr/>
        </p:nvGrpSpPr>
        <p:grpSpPr>
          <a:xfrm>
            <a:off x="2520360" y="3133080"/>
            <a:ext cx="238320" cy="238320"/>
            <a:chOff x="2520360" y="3133080"/>
            <a:chExt cx="238320" cy="238320"/>
          </a:xfrm>
        </p:grpSpPr>
        <p:sp>
          <p:nvSpPr>
            <p:cNvPr id="107" name="Google Shape;321;p42"/>
            <p:cNvSpPr/>
            <p:nvPr/>
          </p:nvSpPr>
          <p:spPr>
            <a:xfrm>
              <a:off x="2570040" y="3175560"/>
              <a:ext cx="13680" cy="13680"/>
            </a:xfrm>
            <a:custGeom>
              <a:avLst/>
              <a:gdLst>
                <a:gd name="textAreaLeft" fmla="*/ 0 w 13680"/>
                <a:gd name="textAreaRight" fmla="*/ 14040 w 13680"/>
                <a:gd name="textAreaTop" fmla="*/ 0 h 13680"/>
                <a:gd name="textAreaBottom" fmla="*/ 14040 h 13680"/>
              </a:gdLst>
              <a:ahLst/>
              <a:cxnLst/>
              <a:rect l="textAreaLeft" t="textAreaTop" r="textAreaRight" b="textAreaBottom"/>
              <a:pathLst>
                <a:path w="1119" h="1117">
                  <a:moveTo>
                    <a:pt x="559" y="1"/>
                  </a:moveTo>
                  <a:cubicBezTo>
                    <a:pt x="251" y="1"/>
                    <a:pt x="0" y="250"/>
                    <a:pt x="0" y="558"/>
                  </a:cubicBezTo>
                  <a:cubicBezTo>
                    <a:pt x="0" y="866"/>
                    <a:pt x="251" y="1117"/>
                    <a:pt x="559" y="1117"/>
                  </a:cubicBezTo>
                  <a:cubicBezTo>
                    <a:pt x="867" y="1117"/>
                    <a:pt x="1118" y="866"/>
                    <a:pt x="1118" y="558"/>
                  </a:cubicBezTo>
                  <a:cubicBezTo>
                    <a:pt x="1118" y="250"/>
                    <a:pt x="867" y="1"/>
                    <a:pt x="559" y="1"/>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6840" bIns="6840"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8" name="Google Shape;322;p42"/>
            <p:cNvSpPr/>
            <p:nvPr/>
          </p:nvSpPr>
          <p:spPr>
            <a:xfrm>
              <a:off x="2520360" y="3133080"/>
              <a:ext cx="238320" cy="238320"/>
            </a:xfrm>
            <a:custGeom>
              <a:avLst/>
              <a:gdLst>
                <a:gd name="textAreaLeft" fmla="*/ 0 w 238320"/>
                <a:gd name="textAreaRight" fmla="*/ 238680 w 238320"/>
                <a:gd name="textAreaTop" fmla="*/ 0 h 238320"/>
                <a:gd name="textAreaBottom" fmla="*/ 238680 h 238320"/>
              </a:gdLst>
              <a:ahLst/>
              <a:cxnLst/>
              <a:rect l="textAreaLeft" t="textAreaTop" r="textAreaRight" b="textAreaBottom"/>
              <a:pathLst>
                <a:path w="19065" h="19065">
                  <a:moveTo>
                    <a:pt x="4506" y="2271"/>
                  </a:moveTo>
                  <a:cubicBezTo>
                    <a:pt x="5429" y="2271"/>
                    <a:pt x="6181" y="3023"/>
                    <a:pt x="6181" y="3947"/>
                  </a:cubicBezTo>
                  <a:cubicBezTo>
                    <a:pt x="6181" y="4872"/>
                    <a:pt x="5429" y="5622"/>
                    <a:pt x="4506" y="5622"/>
                  </a:cubicBezTo>
                  <a:cubicBezTo>
                    <a:pt x="3583" y="5622"/>
                    <a:pt x="2831" y="4872"/>
                    <a:pt x="2831" y="3947"/>
                  </a:cubicBezTo>
                  <a:cubicBezTo>
                    <a:pt x="2831" y="3023"/>
                    <a:pt x="3583" y="2271"/>
                    <a:pt x="4506" y="2271"/>
                  </a:cubicBezTo>
                  <a:close/>
                  <a:moveTo>
                    <a:pt x="5622" y="6740"/>
                  </a:moveTo>
                  <a:cubicBezTo>
                    <a:pt x="5932" y="6740"/>
                    <a:pt x="6181" y="6989"/>
                    <a:pt x="6181" y="7299"/>
                  </a:cubicBezTo>
                  <a:lnTo>
                    <a:pt x="6181" y="16234"/>
                  </a:lnTo>
                  <a:cubicBezTo>
                    <a:pt x="6181" y="16544"/>
                    <a:pt x="5932" y="16793"/>
                    <a:pt x="5622" y="16793"/>
                  </a:cubicBezTo>
                  <a:lnTo>
                    <a:pt x="3388" y="16793"/>
                  </a:lnTo>
                  <a:cubicBezTo>
                    <a:pt x="3080" y="16793"/>
                    <a:pt x="2831" y="16544"/>
                    <a:pt x="2831" y="16234"/>
                  </a:cubicBezTo>
                  <a:lnTo>
                    <a:pt x="2831" y="7299"/>
                  </a:lnTo>
                  <a:cubicBezTo>
                    <a:pt x="2831" y="6989"/>
                    <a:pt x="3080" y="6740"/>
                    <a:pt x="3388" y="6740"/>
                  </a:cubicBezTo>
                  <a:close/>
                  <a:moveTo>
                    <a:pt x="12596" y="6721"/>
                  </a:moveTo>
                  <a:cubicBezTo>
                    <a:pt x="12811" y="6721"/>
                    <a:pt x="13027" y="6739"/>
                    <a:pt x="13241" y="6774"/>
                  </a:cubicBezTo>
                  <a:cubicBezTo>
                    <a:pt x="15058" y="7069"/>
                    <a:pt x="16235" y="8557"/>
                    <a:pt x="16235" y="10223"/>
                  </a:cubicBezTo>
                  <a:lnTo>
                    <a:pt x="16235" y="16234"/>
                  </a:lnTo>
                  <a:cubicBezTo>
                    <a:pt x="16235" y="16544"/>
                    <a:pt x="15985" y="16793"/>
                    <a:pt x="15676" y="16793"/>
                  </a:cubicBezTo>
                  <a:lnTo>
                    <a:pt x="13441" y="16793"/>
                  </a:lnTo>
                  <a:cubicBezTo>
                    <a:pt x="13133" y="16793"/>
                    <a:pt x="12884" y="16544"/>
                    <a:pt x="12884" y="16234"/>
                  </a:cubicBezTo>
                  <a:lnTo>
                    <a:pt x="12884" y="11209"/>
                  </a:lnTo>
                  <a:cubicBezTo>
                    <a:pt x="12884" y="10593"/>
                    <a:pt x="12382" y="10091"/>
                    <a:pt x="11766" y="10091"/>
                  </a:cubicBezTo>
                  <a:cubicBezTo>
                    <a:pt x="11150" y="10091"/>
                    <a:pt x="10650" y="10593"/>
                    <a:pt x="10650" y="11209"/>
                  </a:cubicBezTo>
                  <a:lnTo>
                    <a:pt x="10650" y="16234"/>
                  </a:lnTo>
                  <a:cubicBezTo>
                    <a:pt x="10650" y="16544"/>
                    <a:pt x="10399" y="16793"/>
                    <a:pt x="10091" y="16793"/>
                  </a:cubicBezTo>
                  <a:lnTo>
                    <a:pt x="7857" y="16793"/>
                  </a:lnTo>
                  <a:cubicBezTo>
                    <a:pt x="7547" y="16793"/>
                    <a:pt x="7298" y="16544"/>
                    <a:pt x="7298" y="16234"/>
                  </a:cubicBezTo>
                  <a:lnTo>
                    <a:pt x="7298" y="7299"/>
                  </a:lnTo>
                  <a:cubicBezTo>
                    <a:pt x="7298" y="6989"/>
                    <a:pt x="7547" y="6740"/>
                    <a:pt x="7857" y="6740"/>
                  </a:cubicBezTo>
                  <a:lnTo>
                    <a:pt x="10091" y="6740"/>
                  </a:lnTo>
                  <a:cubicBezTo>
                    <a:pt x="10377" y="6740"/>
                    <a:pt x="10613" y="6956"/>
                    <a:pt x="10644" y="7234"/>
                  </a:cubicBezTo>
                  <a:cubicBezTo>
                    <a:pt x="11219" y="6901"/>
                    <a:pt x="11901" y="6721"/>
                    <a:pt x="12596" y="6721"/>
                  </a:cubicBezTo>
                  <a:close/>
                  <a:moveTo>
                    <a:pt x="2831" y="0"/>
                  </a:moveTo>
                  <a:cubicBezTo>
                    <a:pt x="1290" y="0"/>
                    <a:pt x="0" y="1290"/>
                    <a:pt x="0" y="2831"/>
                  </a:cubicBezTo>
                  <a:lnTo>
                    <a:pt x="0" y="16234"/>
                  </a:lnTo>
                  <a:cubicBezTo>
                    <a:pt x="0" y="17775"/>
                    <a:pt x="1290" y="19065"/>
                    <a:pt x="2831" y="19065"/>
                  </a:cubicBezTo>
                  <a:lnTo>
                    <a:pt x="16235" y="19065"/>
                  </a:lnTo>
                  <a:cubicBezTo>
                    <a:pt x="17774" y="19065"/>
                    <a:pt x="19065" y="17775"/>
                    <a:pt x="19065" y="16234"/>
                  </a:cubicBezTo>
                  <a:lnTo>
                    <a:pt x="19065" y="2831"/>
                  </a:lnTo>
                  <a:cubicBezTo>
                    <a:pt x="19065" y="1290"/>
                    <a:pt x="17774" y="0"/>
                    <a:pt x="16235" y="0"/>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91440" bIns="91440"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9" name="Google Shape;323;p42"/>
            <p:cNvSpPr/>
            <p:nvPr/>
          </p:nvSpPr>
          <p:spPr>
            <a:xfrm>
              <a:off x="2625840" y="3231360"/>
              <a:ext cx="83520" cy="97920"/>
            </a:xfrm>
            <a:custGeom>
              <a:avLst/>
              <a:gdLst>
                <a:gd name="textAreaLeft" fmla="*/ 0 w 83520"/>
                <a:gd name="textAreaRight" fmla="*/ 83880 w 83520"/>
                <a:gd name="textAreaTop" fmla="*/ 0 h 97920"/>
                <a:gd name="textAreaBottom" fmla="*/ 98280 h 97920"/>
              </a:gdLst>
              <a:ahLst/>
              <a:cxnLst/>
              <a:rect l="textAreaLeft" t="textAreaTop" r="textAreaRight" b="textAreaBottom"/>
              <a:pathLst>
                <a:path w="6704" h="7837">
                  <a:moveTo>
                    <a:pt x="4182" y="0"/>
                  </a:moveTo>
                  <a:cubicBezTo>
                    <a:pt x="3474" y="0"/>
                    <a:pt x="2782" y="261"/>
                    <a:pt x="2332" y="711"/>
                  </a:cubicBezTo>
                  <a:cubicBezTo>
                    <a:pt x="2108" y="935"/>
                    <a:pt x="1938" y="1142"/>
                    <a:pt x="1686" y="1142"/>
                  </a:cubicBezTo>
                  <a:cubicBezTo>
                    <a:pt x="1618" y="1142"/>
                    <a:pt x="1544" y="1127"/>
                    <a:pt x="1462" y="1093"/>
                  </a:cubicBezTo>
                  <a:cubicBezTo>
                    <a:pt x="1253" y="1006"/>
                    <a:pt x="1117" y="803"/>
                    <a:pt x="1117" y="576"/>
                  </a:cubicBezTo>
                  <a:lnTo>
                    <a:pt x="1117" y="17"/>
                  </a:lnTo>
                  <a:lnTo>
                    <a:pt x="1" y="17"/>
                  </a:lnTo>
                  <a:lnTo>
                    <a:pt x="1" y="7836"/>
                  </a:lnTo>
                  <a:lnTo>
                    <a:pt x="1117" y="7836"/>
                  </a:lnTo>
                  <a:lnTo>
                    <a:pt x="1117" y="3370"/>
                  </a:lnTo>
                  <a:cubicBezTo>
                    <a:pt x="1117" y="2137"/>
                    <a:pt x="2120" y="1135"/>
                    <a:pt x="3351" y="1135"/>
                  </a:cubicBezTo>
                  <a:cubicBezTo>
                    <a:pt x="4584" y="1135"/>
                    <a:pt x="5585" y="2137"/>
                    <a:pt x="5585" y="3370"/>
                  </a:cubicBezTo>
                  <a:lnTo>
                    <a:pt x="5585" y="7836"/>
                  </a:lnTo>
                  <a:lnTo>
                    <a:pt x="6703" y="7836"/>
                  </a:lnTo>
                  <a:lnTo>
                    <a:pt x="6703" y="2384"/>
                  </a:lnTo>
                  <a:cubicBezTo>
                    <a:pt x="6703" y="1266"/>
                    <a:pt x="5932" y="245"/>
                    <a:pt x="4648" y="38"/>
                  </a:cubicBezTo>
                  <a:cubicBezTo>
                    <a:pt x="4493" y="13"/>
                    <a:pt x="4337" y="0"/>
                    <a:pt x="4182" y="0"/>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48960" bIns="489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0" name="Google Shape;324;p42"/>
            <p:cNvSpPr/>
            <p:nvPr/>
          </p:nvSpPr>
          <p:spPr>
            <a:xfrm>
              <a:off x="2570040" y="3231360"/>
              <a:ext cx="13680" cy="97560"/>
            </a:xfrm>
            <a:custGeom>
              <a:avLst/>
              <a:gdLst>
                <a:gd name="textAreaLeft" fmla="*/ 0 w 13680"/>
                <a:gd name="textAreaRight" fmla="*/ 14040 w 13680"/>
                <a:gd name="textAreaTop" fmla="*/ 0 h 97560"/>
                <a:gd name="textAreaBottom" fmla="*/ 97920 h 97560"/>
              </a:gdLst>
              <a:ahLst/>
              <a:cxnLst/>
              <a:rect l="textAreaLeft" t="textAreaTop" r="textAreaRight" b="textAreaBottom"/>
              <a:pathLst>
                <a:path w="1119" h="7820">
                  <a:moveTo>
                    <a:pt x="0" y="0"/>
                  </a:moveTo>
                  <a:lnTo>
                    <a:pt x="0" y="7819"/>
                  </a:lnTo>
                  <a:lnTo>
                    <a:pt x="1118" y="7819"/>
                  </a:lnTo>
                  <a:lnTo>
                    <a:pt x="1118" y="0"/>
                  </a:lnTo>
                  <a:close/>
                </a:path>
              </a:pathLst>
            </a:custGeom>
            <a:solidFill>
              <a:schemeClr val="lt1"/>
            </a:solidFill>
            <a:ln w="0">
              <a:noFill/>
            </a:ln>
          </p:spPr>
          <p:style>
            <a:lnRef idx="0">
              <a:scrgbClr r="0" g="0" b="0"/>
            </a:lnRef>
            <a:fillRef idx="0">
              <a:scrgbClr r="0" g="0" b="0"/>
            </a:fillRef>
            <a:effectRef idx="0">
              <a:scrgbClr r="0" g="0" b="0"/>
            </a:effectRef>
            <a:fontRef idx="minor"/>
          </p:style>
          <p:txBody>
            <a:bodyPr tIns="48960" bIns="489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11" name="Google Shape;325;p42"/>
          <p:cNvGrpSpPr/>
          <p:nvPr/>
        </p:nvGrpSpPr>
        <p:grpSpPr>
          <a:xfrm>
            <a:off x="1689480" y="3133080"/>
            <a:ext cx="238320" cy="238320"/>
            <a:chOff x="1689480" y="3133080"/>
            <a:chExt cx="238320" cy="238320"/>
          </a:xfrm>
        </p:grpSpPr>
        <p:sp>
          <p:nvSpPr>
            <p:cNvPr id="112" name="Google Shape;326;p42"/>
            <p:cNvSpPr/>
            <p:nvPr/>
          </p:nvSpPr>
          <p:spPr>
            <a:xfrm>
              <a:off x="1731960" y="3175560"/>
              <a:ext cx="153360" cy="153360"/>
            </a:xfrm>
            <a:custGeom>
              <a:avLst/>
              <a:gdLst>
                <a:gd name="textAreaLeft" fmla="*/ 0 w 153360"/>
                <a:gd name="textAreaRight" fmla="*/ 153720 w 153360"/>
                <a:gd name="textAreaTop" fmla="*/ 0 h 153360"/>
                <a:gd name="textAreaBottom" fmla="*/ 153720 h 153360"/>
              </a:gdLst>
              <a:ahLst/>
              <a:cxnLst/>
              <a:rect l="textAreaLeft" t="textAreaTop" r="textAreaRight" b="textAreaBottom"/>
              <a:pathLst>
                <a:path w="12288" h="12287">
                  <a:moveTo>
                    <a:pt x="10053" y="1117"/>
                  </a:moveTo>
                  <a:cubicBezTo>
                    <a:pt x="10669" y="1117"/>
                    <a:pt x="11171" y="1617"/>
                    <a:pt x="11171" y="2233"/>
                  </a:cubicBezTo>
                  <a:cubicBezTo>
                    <a:pt x="11170" y="2850"/>
                    <a:pt x="10669" y="3351"/>
                    <a:pt x="10053" y="3351"/>
                  </a:cubicBezTo>
                  <a:cubicBezTo>
                    <a:pt x="9438" y="3351"/>
                    <a:pt x="8937" y="2850"/>
                    <a:pt x="8937" y="2233"/>
                  </a:cubicBezTo>
                  <a:cubicBezTo>
                    <a:pt x="8937" y="1617"/>
                    <a:pt x="9438" y="1117"/>
                    <a:pt x="10053" y="1117"/>
                  </a:cubicBezTo>
                  <a:close/>
                  <a:moveTo>
                    <a:pt x="6144" y="2233"/>
                  </a:moveTo>
                  <a:cubicBezTo>
                    <a:pt x="8300" y="2233"/>
                    <a:pt x="10053" y="3988"/>
                    <a:pt x="10053" y="6144"/>
                  </a:cubicBezTo>
                  <a:cubicBezTo>
                    <a:pt x="10053" y="8299"/>
                    <a:pt x="8300" y="10054"/>
                    <a:pt x="6144" y="10054"/>
                  </a:cubicBezTo>
                  <a:cubicBezTo>
                    <a:pt x="3989" y="10054"/>
                    <a:pt x="2234" y="8299"/>
                    <a:pt x="2234" y="6144"/>
                  </a:cubicBezTo>
                  <a:cubicBezTo>
                    <a:pt x="2234" y="3988"/>
                    <a:pt x="3987" y="2233"/>
                    <a:pt x="6144" y="2233"/>
                  </a:cubicBezTo>
                  <a:close/>
                  <a:moveTo>
                    <a:pt x="1675" y="1"/>
                  </a:moveTo>
                  <a:cubicBezTo>
                    <a:pt x="752" y="1"/>
                    <a:pt x="0" y="751"/>
                    <a:pt x="0" y="1676"/>
                  </a:cubicBezTo>
                  <a:lnTo>
                    <a:pt x="0" y="10611"/>
                  </a:lnTo>
                  <a:cubicBezTo>
                    <a:pt x="0" y="11536"/>
                    <a:pt x="752" y="12286"/>
                    <a:pt x="1675" y="12286"/>
                  </a:cubicBezTo>
                  <a:lnTo>
                    <a:pt x="10612" y="12286"/>
                  </a:lnTo>
                  <a:cubicBezTo>
                    <a:pt x="11536" y="12286"/>
                    <a:pt x="12288" y="11536"/>
                    <a:pt x="12288" y="10611"/>
                  </a:cubicBezTo>
                  <a:lnTo>
                    <a:pt x="12288" y="1676"/>
                  </a:lnTo>
                  <a:cubicBezTo>
                    <a:pt x="12288" y="752"/>
                    <a:pt x="11536" y="1"/>
                    <a:pt x="10612" y="1"/>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76680" bIns="76680"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3" name="Google Shape;327;p42"/>
            <p:cNvSpPr/>
            <p:nvPr/>
          </p:nvSpPr>
          <p:spPr>
            <a:xfrm>
              <a:off x="1773720" y="3217320"/>
              <a:ext cx="69480" cy="69480"/>
            </a:xfrm>
            <a:custGeom>
              <a:avLst/>
              <a:gdLst>
                <a:gd name="textAreaLeft" fmla="*/ 0 w 69480"/>
                <a:gd name="textAreaRight" fmla="*/ 69840 w 69480"/>
                <a:gd name="textAreaTop" fmla="*/ 0 h 69480"/>
                <a:gd name="textAreaBottom" fmla="*/ 69840 h 69480"/>
              </a:gdLst>
              <a:ahLst/>
              <a:cxnLst/>
              <a:rect l="textAreaLeft" t="textAreaTop" r="textAreaRight" b="textAreaBottom"/>
              <a:pathLst>
                <a:path w="5588" h="5585">
                  <a:moveTo>
                    <a:pt x="2794" y="0"/>
                  </a:moveTo>
                  <a:cubicBezTo>
                    <a:pt x="1255" y="0"/>
                    <a:pt x="1" y="1252"/>
                    <a:pt x="1" y="2793"/>
                  </a:cubicBezTo>
                  <a:cubicBezTo>
                    <a:pt x="1" y="4332"/>
                    <a:pt x="1255" y="5585"/>
                    <a:pt x="2794" y="5585"/>
                  </a:cubicBezTo>
                  <a:cubicBezTo>
                    <a:pt x="4333" y="5585"/>
                    <a:pt x="5587" y="4332"/>
                    <a:pt x="5587" y="2793"/>
                  </a:cubicBezTo>
                  <a:cubicBezTo>
                    <a:pt x="5587" y="1252"/>
                    <a:pt x="4333" y="0"/>
                    <a:pt x="2794" y="0"/>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34920" bIns="34920"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4" name="Google Shape;328;p42"/>
            <p:cNvSpPr/>
            <p:nvPr/>
          </p:nvSpPr>
          <p:spPr>
            <a:xfrm>
              <a:off x="1689480" y="3133080"/>
              <a:ext cx="238320" cy="238320"/>
            </a:xfrm>
            <a:custGeom>
              <a:avLst/>
              <a:gdLst>
                <a:gd name="textAreaLeft" fmla="*/ 0 w 238320"/>
                <a:gd name="textAreaRight" fmla="*/ 238680 w 238320"/>
                <a:gd name="textAreaTop" fmla="*/ 0 h 238320"/>
                <a:gd name="textAreaBottom" fmla="*/ 238680 h 238320"/>
              </a:gdLst>
              <a:ahLst/>
              <a:cxnLst/>
              <a:rect l="textAreaLeft" t="textAreaTop" r="textAreaRight" b="textAreaBottom"/>
              <a:pathLst>
                <a:path w="19064" h="19065">
                  <a:moveTo>
                    <a:pt x="14000" y="2271"/>
                  </a:moveTo>
                  <a:cubicBezTo>
                    <a:pt x="15539" y="2271"/>
                    <a:pt x="16794" y="3524"/>
                    <a:pt x="16794" y="5065"/>
                  </a:cubicBezTo>
                  <a:lnTo>
                    <a:pt x="16794" y="14000"/>
                  </a:lnTo>
                  <a:cubicBezTo>
                    <a:pt x="16794" y="15541"/>
                    <a:pt x="15539" y="16793"/>
                    <a:pt x="14000" y="16793"/>
                  </a:cubicBezTo>
                  <a:lnTo>
                    <a:pt x="5063" y="16793"/>
                  </a:lnTo>
                  <a:cubicBezTo>
                    <a:pt x="3524" y="16793"/>
                    <a:pt x="2272" y="15541"/>
                    <a:pt x="2272" y="14000"/>
                  </a:cubicBezTo>
                  <a:lnTo>
                    <a:pt x="2272" y="5065"/>
                  </a:lnTo>
                  <a:cubicBezTo>
                    <a:pt x="2272" y="3524"/>
                    <a:pt x="3524" y="2271"/>
                    <a:pt x="5063" y="2271"/>
                  </a:cubicBezTo>
                  <a:close/>
                  <a:moveTo>
                    <a:pt x="2829" y="0"/>
                  </a:moveTo>
                  <a:cubicBezTo>
                    <a:pt x="1290" y="0"/>
                    <a:pt x="0" y="1290"/>
                    <a:pt x="0" y="2831"/>
                  </a:cubicBezTo>
                  <a:lnTo>
                    <a:pt x="0" y="16234"/>
                  </a:lnTo>
                  <a:cubicBezTo>
                    <a:pt x="0" y="17775"/>
                    <a:pt x="1290" y="19065"/>
                    <a:pt x="2829" y="19065"/>
                  </a:cubicBezTo>
                  <a:lnTo>
                    <a:pt x="16235" y="19065"/>
                  </a:lnTo>
                  <a:cubicBezTo>
                    <a:pt x="17774" y="19065"/>
                    <a:pt x="19063" y="17775"/>
                    <a:pt x="19063" y="16234"/>
                  </a:cubicBezTo>
                  <a:lnTo>
                    <a:pt x="19063" y="2831"/>
                  </a:lnTo>
                  <a:cubicBezTo>
                    <a:pt x="19063" y="1290"/>
                    <a:pt x="17774" y="0"/>
                    <a:pt x="16235" y="0"/>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91440" bIns="91440"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Ovr>
    <a:masterClrMapping/>
  </p:clrMapOvr>
</p:sld>
</file>

<file path=ppt/theme/theme1.xml><?xml version="1.0" encoding="utf-8"?>
<a:theme xmlns:a="http://schemas.openxmlformats.org/drawingml/2006/main" name="Blue Simple Theme by Slidesgo">
  <a:themeElements>
    <a:clrScheme name="Simple Light">
      <a:dk1>
        <a:srgbClr val="021024"/>
      </a:dk1>
      <a:lt1>
        <a:srgbClr val="CAF2FF"/>
      </a:lt1>
      <a:dk2>
        <a:srgbClr val="023373"/>
      </a:dk2>
      <a:lt2>
        <a:srgbClr val="0487D9"/>
      </a:lt2>
      <a:accent1>
        <a:srgbClr val="63D8F2"/>
      </a:accent1>
      <a:accent2>
        <a:srgbClr val="FFFFFF"/>
      </a:accent2>
      <a:accent3>
        <a:srgbClr val="FFFFFF"/>
      </a:accent3>
      <a:accent4>
        <a:srgbClr val="FFFFFF"/>
      </a:accent4>
      <a:accent5>
        <a:srgbClr val="FFFFFF"/>
      </a:accent5>
      <a:accent6>
        <a:srgbClr val="FFFFFF"/>
      </a:accent6>
      <a:hlink>
        <a:srgbClr val="021024"/>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0.xml><?xml version="1.0" encoding="utf-8"?>
<a:theme xmlns:a="http://schemas.openxmlformats.org/drawingml/2006/main" name="Blue Simple Theme by Slidesgo">
  <a:themeElements>
    <a:clrScheme name="Simple Light">
      <a:dk1>
        <a:srgbClr val="021024"/>
      </a:dk1>
      <a:lt1>
        <a:srgbClr val="CAF2FF"/>
      </a:lt1>
      <a:dk2>
        <a:srgbClr val="023373"/>
      </a:dk2>
      <a:lt2>
        <a:srgbClr val="0487D9"/>
      </a:lt2>
      <a:accent1>
        <a:srgbClr val="63D8F2"/>
      </a:accent1>
      <a:accent2>
        <a:srgbClr val="FFFFFF"/>
      </a:accent2>
      <a:accent3>
        <a:srgbClr val="FFFFFF"/>
      </a:accent3>
      <a:accent4>
        <a:srgbClr val="FFFFFF"/>
      </a:accent4>
      <a:accent5>
        <a:srgbClr val="FFFFFF"/>
      </a:accent5>
      <a:accent6>
        <a:srgbClr val="FFFFFF"/>
      </a:accent6>
      <a:hlink>
        <a:srgbClr val="021024"/>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1.xml><?xml version="1.0" encoding="utf-8"?>
<a:theme xmlns:a="http://schemas.openxmlformats.org/drawingml/2006/main" name="Blue Simple Theme by Slidesgo">
  <a:themeElements>
    <a:clrScheme name="Simple Light">
      <a:dk1>
        <a:srgbClr val="021024"/>
      </a:dk1>
      <a:lt1>
        <a:srgbClr val="CAF2FF"/>
      </a:lt1>
      <a:dk2>
        <a:srgbClr val="023373"/>
      </a:dk2>
      <a:lt2>
        <a:srgbClr val="0487D9"/>
      </a:lt2>
      <a:accent1>
        <a:srgbClr val="63D8F2"/>
      </a:accent1>
      <a:accent2>
        <a:srgbClr val="FFFFFF"/>
      </a:accent2>
      <a:accent3>
        <a:srgbClr val="FFFFFF"/>
      </a:accent3>
      <a:accent4>
        <a:srgbClr val="FFFFFF"/>
      </a:accent4>
      <a:accent5>
        <a:srgbClr val="FFFFFF"/>
      </a:accent5>
      <a:accent6>
        <a:srgbClr val="FFFFFF"/>
      </a:accent6>
      <a:hlink>
        <a:srgbClr val="021024"/>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2.xml><?xml version="1.0" encoding="utf-8"?>
<a:theme xmlns:a="http://schemas.openxmlformats.org/drawingml/2006/main" name="Blue Simple Theme by Slidesgo">
  <a:themeElements>
    <a:clrScheme name="Simple Light">
      <a:dk1>
        <a:srgbClr val="021024"/>
      </a:dk1>
      <a:lt1>
        <a:srgbClr val="CAF2FF"/>
      </a:lt1>
      <a:dk2>
        <a:srgbClr val="023373"/>
      </a:dk2>
      <a:lt2>
        <a:srgbClr val="0487D9"/>
      </a:lt2>
      <a:accent1>
        <a:srgbClr val="63D8F2"/>
      </a:accent1>
      <a:accent2>
        <a:srgbClr val="FFFFFF"/>
      </a:accent2>
      <a:accent3>
        <a:srgbClr val="FFFFFF"/>
      </a:accent3>
      <a:accent4>
        <a:srgbClr val="FFFFFF"/>
      </a:accent4>
      <a:accent5>
        <a:srgbClr val="FFFFFF"/>
      </a:accent5>
      <a:accent6>
        <a:srgbClr val="FFFFFF"/>
      </a:accent6>
      <a:hlink>
        <a:srgbClr val="021024"/>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3.xml><?xml version="1.0" encoding="utf-8"?>
<a:theme xmlns:a="http://schemas.openxmlformats.org/drawingml/2006/main" name="Blue Simple Theme by Slidesgo">
  <a:themeElements>
    <a:clrScheme name="Simple Light">
      <a:dk1>
        <a:srgbClr val="021024"/>
      </a:dk1>
      <a:lt1>
        <a:srgbClr val="CAF2FF"/>
      </a:lt1>
      <a:dk2>
        <a:srgbClr val="023373"/>
      </a:dk2>
      <a:lt2>
        <a:srgbClr val="0487D9"/>
      </a:lt2>
      <a:accent1>
        <a:srgbClr val="63D8F2"/>
      </a:accent1>
      <a:accent2>
        <a:srgbClr val="FFFFFF"/>
      </a:accent2>
      <a:accent3>
        <a:srgbClr val="FFFFFF"/>
      </a:accent3>
      <a:accent4>
        <a:srgbClr val="FFFFFF"/>
      </a:accent4>
      <a:accent5>
        <a:srgbClr val="FFFFFF"/>
      </a:accent5>
      <a:accent6>
        <a:srgbClr val="FFFFFF"/>
      </a:accent6>
      <a:hlink>
        <a:srgbClr val="021024"/>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4.xml><?xml version="1.0" encoding="utf-8"?>
<a:theme xmlns:a="http://schemas.openxmlformats.org/drawingml/2006/main" name="Blue Simple Theme by Slidesgo">
  <a:themeElements>
    <a:clrScheme name="Simple Light">
      <a:dk1>
        <a:srgbClr val="021024"/>
      </a:dk1>
      <a:lt1>
        <a:srgbClr val="CAF2FF"/>
      </a:lt1>
      <a:dk2>
        <a:srgbClr val="023373"/>
      </a:dk2>
      <a:lt2>
        <a:srgbClr val="0487D9"/>
      </a:lt2>
      <a:accent1>
        <a:srgbClr val="63D8F2"/>
      </a:accent1>
      <a:accent2>
        <a:srgbClr val="FFFFFF"/>
      </a:accent2>
      <a:accent3>
        <a:srgbClr val="FFFFFF"/>
      </a:accent3>
      <a:accent4>
        <a:srgbClr val="FFFFFF"/>
      </a:accent4>
      <a:accent5>
        <a:srgbClr val="FFFFFF"/>
      </a:accent5>
      <a:accent6>
        <a:srgbClr val="FFFFFF"/>
      </a:accent6>
      <a:hlink>
        <a:srgbClr val="021024"/>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5.xml><?xml version="1.0" encoding="utf-8"?>
<a:theme xmlns:a="http://schemas.openxmlformats.org/drawingml/2006/main" name="Blue Simple Theme by Slidesgo">
  <a:themeElements>
    <a:clrScheme name="Simple Light">
      <a:dk1>
        <a:srgbClr val="021024"/>
      </a:dk1>
      <a:lt1>
        <a:srgbClr val="CAF2FF"/>
      </a:lt1>
      <a:dk2>
        <a:srgbClr val="023373"/>
      </a:dk2>
      <a:lt2>
        <a:srgbClr val="0487D9"/>
      </a:lt2>
      <a:accent1>
        <a:srgbClr val="63D8F2"/>
      </a:accent1>
      <a:accent2>
        <a:srgbClr val="FFFFFF"/>
      </a:accent2>
      <a:accent3>
        <a:srgbClr val="FFFFFF"/>
      </a:accent3>
      <a:accent4>
        <a:srgbClr val="FFFFFF"/>
      </a:accent4>
      <a:accent5>
        <a:srgbClr val="FFFFFF"/>
      </a:accent5>
      <a:accent6>
        <a:srgbClr val="FFFFFF"/>
      </a:accent6>
      <a:hlink>
        <a:srgbClr val="021024"/>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6.xml><?xml version="1.0" encoding="utf-8"?>
<a:theme xmlns:a="http://schemas.openxmlformats.org/drawingml/2006/main" name="Blue Simple Theme by Slidesgo">
  <a:themeElements>
    <a:clrScheme name="Simple Light">
      <a:dk1>
        <a:srgbClr val="021024"/>
      </a:dk1>
      <a:lt1>
        <a:srgbClr val="CAF2FF"/>
      </a:lt1>
      <a:dk2>
        <a:srgbClr val="023373"/>
      </a:dk2>
      <a:lt2>
        <a:srgbClr val="0487D9"/>
      </a:lt2>
      <a:accent1>
        <a:srgbClr val="63D8F2"/>
      </a:accent1>
      <a:accent2>
        <a:srgbClr val="FFFFFF"/>
      </a:accent2>
      <a:accent3>
        <a:srgbClr val="FFFFFF"/>
      </a:accent3>
      <a:accent4>
        <a:srgbClr val="FFFFFF"/>
      </a:accent4>
      <a:accent5>
        <a:srgbClr val="FFFFFF"/>
      </a:accent5>
      <a:accent6>
        <a:srgbClr val="FFFFFF"/>
      </a:accent6>
      <a:hlink>
        <a:srgbClr val="021024"/>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7.xml><?xml version="1.0" encoding="utf-8"?>
<a:theme xmlns:a="http://schemas.openxmlformats.org/drawingml/2006/main" name="Blue Simple Theme by Slidesgo">
  <a:themeElements>
    <a:clrScheme name="Simple Light">
      <a:dk1>
        <a:srgbClr val="021024"/>
      </a:dk1>
      <a:lt1>
        <a:srgbClr val="CAF2FF"/>
      </a:lt1>
      <a:dk2>
        <a:srgbClr val="023373"/>
      </a:dk2>
      <a:lt2>
        <a:srgbClr val="0487D9"/>
      </a:lt2>
      <a:accent1>
        <a:srgbClr val="63D8F2"/>
      </a:accent1>
      <a:accent2>
        <a:srgbClr val="FFFFFF"/>
      </a:accent2>
      <a:accent3>
        <a:srgbClr val="FFFFFF"/>
      </a:accent3>
      <a:accent4>
        <a:srgbClr val="FFFFFF"/>
      </a:accent4>
      <a:accent5>
        <a:srgbClr val="FFFFFF"/>
      </a:accent5>
      <a:accent6>
        <a:srgbClr val="FFFFFF"/>
      </a:accent6>
      <a:hlink>
        <a:srgbClr val="021024"/>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8.xml><?xml version="1.0" encoding="utf-8"?>
<a:theme xmlns:a="http://schemas.openxmlformats.org/drawingml/2006/main" name="Blue Simple Theme by Slidesgo">
  <a:themeElements>
    <a:clrScheme name="Simple Light">
      <a:dk1>
        <a:srgbClr val="021024"/>
      </a:dk1>
      <a:lt1>
        <a:srgbClr val="CAF2FF"/>
      </a:lt1>
      <a:dk2>
        <a:srgbClr val="023373"/>
      </a:dk2>
      <a:lt2>
        <a:srgbClr val="0487D9"/>
      </a:lt2>
      <a:accent1>
        <a:srgbClr val="63D8F2"/>
      </a:accent1>
      <a:accent2>
        <a:srgbClr val="FFFFFF"/>
      </a:accent2>
      <a:accent3>
        <a:srgbClr val="FFFFFF"/>
      </a:accent3>
      <a:accent4>
        <a:srgbClr val="FFFFFF"/>
      </a:accent4>
      <a:accent5>
        <a:srgbClr val="FFFFFF"/>
      </a:accent5>
      <a:accent6>
        <a:srgbClr val="FFFFFF"/>
      </a:accent6>
      <a:hlink>
        <a:srgbClr val="021024"/>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9.xml><?xml version="1.0" encoding="utf-8"?>
<a:theme xmlns:a="http://schemas.openxmlformats.org/drawingml/2006/main" name="Blue Simple Theme by Slidesgo">
  <a:themeElements>
    <a:clrScheme name="Simple Light">
      <a:dk1>
        <a:srgbClr val="021024"/>
      </a:dk1>
      <a:lt1>
        <a:srgbClr val="CAF2FF"/>
      </a:lt1>
      <a:dk2>
        <a:srgbClr val="023373"/>
      </a:dk2>
      <a:lt2>
        <a:srgbClr val="0487D9"/>
      </a:lt2>
      <a:accent1>
        <a:srgbClr val="63D8F2"/>
      </a:accent1>
      <a:accent2>
        <a:srgbClr val="FFFFFF"/>
      </a:accent2>
      <a:accent3>
        <a:srgbClr val="FFFFFF"/>
      </a:accent3>
      <a:accent4>
        <a:srgbClr val="FFFFFF"/>
      </a:accent4>
      <a:accent5>
        <a:srgbClr val="FFFFFF"/>
      </a:accent5>
      <a:accent6>
        <a:srgbClr val="FFFFFF"/>
      </a:accent6>
      <a:hlink>
        <a:srgbClr val="021024"/>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Blue Simple Theme by Slidesgo">
  <a:themeElements>
    <a:clrScheme name="Simple Light">
      <a:dk1>
        <a:srgbClr val="021024"/>
      </a:dk1>
      <a:lt1>
        <a:srgbClr val="CAF2FF"/>
      </a:lt1>
      <a:dk2>
        <a:srgbClr val="023373"/>
      </a:dk2>
      <a:lt2>
        <a:srgbClr val="0487D9"/>
      </a:lt2>
      <a:accent1>
        <a:srgbClr val="63D8F2"/>
      </a:accent1>
      <a:accent2>
        <a:srgbClr val="FFFFFF"/>
      </a:accent2>
      <a:accent3>
        <a:srgbClr val="FFFFFF"/>
      </a:accent3>
      <a:accent4>
        <a:srgbClr val="FFFFFF"/>
      </a:accent4>
      <a:accent5>
        <a:srgbClr val="FFFFFF"/>
      </a:accent5>
      <a:accent6>
        <a:srgbClr val="FFFFFF"/>
      </a:accent6>
      <a:hlink>
        <a:srgbClr val="021024"/>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0.xml><?xml version="1.0" encoding="utf-8"?>
<a:theme xmlns:a="http://schemas.openxmlformats.org/drawingml/2006/main" name="Blue Simple Theme by Slidesgo">
  <a:themeElements>
    <a:clrScheme name="Simple Light">
      <a:dk1>
        <a:srgbClr val="021024"/>
      </a:dk1>
      <a:lt1>
        <a:srgbClr val="CAF2FF"/>
      </a:lt1>
      <a:dk2>
        <a:srgbClr val="023373"/>
      </a:dk2>
      <a:lt2>
        <a:srgbClr val="0487D9"/>
      </a:lt2>
      <a:accent1>
        <a:srgbClr val="63D8F2"/>
      </a:accent1>
      <a:accent2>
        <a:srgbClr val="FFFFFF"/>
      </a:accent2>
      <a:accent3>
        <a:srgbClr val="FFFFFF"/>
      </a:accent3>
      <a:accent4>
        <a:srgbClr val="FFFFFF"/>
      </a:accent4>
      <a:accent5>
        <a:srgbClr val="FFFFFF"/>
      </a:accent5>
      <a:accent6>
        <a:srgbClr val="FFFFFF"/>
      </a:accent6>
      <a:hlink>
        <a:srgbClr val="021024"/>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1.xml><?xml version="1.0" encoding="utf-8"?>
<a:theme xmlns:a="http://schemas.openxmlformats.org/drawingml/2006/main" name="Blue Simple Theme by Slidesgo">
  <a:themeElements>
    <a:clrScheme name="Simple Light">
      <a:dk1>
        <a:srgbClr val="021024"/>
      </a:dk1>
      <a:lt1>
        <a:srgbClr val="CAF2FF"/>
      </a:lt1>
      <a:dk2>
        <a:srgbClr val="023373"/>
      </a:dk2>
      <a:lt2>
        <a:srgbClr val="0487D9"/>
      </a:lt2>
      <a:accent1>
        <a:srgbClr val="63D8F2"/>
      </a:accent1>
      <a:accent2>
        <a:srgbClr val="FFFFFF"/>
      </a:accent2>
      <a:accent3>
        <a:srgbClr val="FFFFFF"/>
      </a:accent3>
      <a:accent4>
        <a:srgbClr val="FFFFFF"/>
      </a:accent4>
      <a:accent5>
        <a:srgbClr val="FFFFFF"/>
      </a:accent5>
      <a:accent6>
        <a:srgbClr val="FFFFFF"/>
      </a:accent6>
      <a:hlink>
        <a:srgbClr val="021024"/>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2.xml><?xml version="1.0" encoding="utf-8"?>
<a:theme xmlns:a="http://schemas.openxmlformats.org/drawingml/2006/main" name="Slidesgo Final Pages">
  <a:themeElements>
    <a:clrScheme name="Simple Light">
      <a:dk1>
        <a:srgbClr val="FFFFFF"/>
      </a:dk1>
      <a:lt1>
        <a:srgbClr val="22244E"/>
      </a:lt1>
      <a:dk2>
        <a:srgbClr val="503259"/>
      </a:dk2>
      <a:lt2>
        <a:srgbClr val="765186"/>
      </a:lt2>
      <a:accent1>
        <a:srgbClr val="B07CC6"/>
      </a:accent1>
      <a:accent2>
        <a:srgbClr val="FAF6E7"/>
      </a:accent2>
      <a:accent3>
        <a:srgbClr val="E3DFD2"/>
      </a:accent3>
      <a:accent4>
        <a:srgbClr val="FFFFFF"/>
      </a:accent4>
      <a:accent5>
        <a:srgbClr val="FFFFFF"/>
      </a:accent5>
      <a:accent6>
        <a:srgbClr val="FFFFFF"/>
      </a:accent6>
      <a:hlink>
        <a:srgbClr val="765186"/>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3.xml><?xml version="1.0" encoding="utf-8"?>
<a:theme xmlns:a="http://schemas.openxmlformats.org/drawingml/2006/main" name="Slidesgo Final Pages">
  <a:themeElements>
    <a:clrScheme name="Simple Light">
      <a:dk1>
        <a:srgbClr val="FFFFFF"/>
      </a:dk1>
      <a:lt1>
        <a:srgbClr val="22244E"/>
      </a:lt1>
      <a:dk2>
        <a:srgbClr val="503259"/>
      </a:dk2>
      <a:lt2>
        <a:srgbClr val="765186"/>
      </a:lt2>
      <a:accent1>
        <a:srgbClr val="B07CC6"/>
      </a:accent1>
      <a:accent2>
        <a:srgbClr val="FAF6E7"/>
      </a:accent2>
      <a:accent3>
        <a:srgbClr val="E3DFD2"/>
      </a:accent3>
      <a:accent4>
        <a:srgbClr val="FFFFFF"/>
      </a:accent4>
      <a:accent5>
        <a:srgbClr val="FFFFFF"/>
      </a:accent5>
      <a:accent6>
        <a:srgbClr val="FFFFFF"/>
      </a:accent6>
      <a:hlink>
        <a:srgbClr val="765186"/>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4.xml><?xml version="1.0" encoding="utf-8"?>
<a:theme xmlns:a="http://schemas.openxmlformats.org/drawingml/2006/main" name="Slidesgo Final Pages">
  <a:themeElements>
    <a:clrScheme name="Simple Light">
      <a:dk1>
        <a:srgbClr val="FFFFFF"/>
      </a:dk1>
      <a:lt1>
        <a:srgbClr val="22244E"/>
      </a:lt1>
      <a:dk2>
        <a:srgbClr val="503259"/>
      </a:dk2>
      <a:lt2>
        <a:srgbClr val="765186"/>
      </a:lt2>
      <a:accent1>
        <a:srgbClr val="B07CC6"/>
      </a:accent1>
      <a:accent2>
        <a:srgbClr val="FAF6E7"/>
      </a:accent2>
      <a:accent3>
        <a:srgbClr val="E3DFD2"/>
      </a:accent3>
      <a:accent4>
        <a:srgbClr val="FFFFFF"/>
      </a:accent4>
      <a:accent5>
        <a:srgbClr val="FFFFFF"/>
      </a:accent5>
      <a:accent6>
        <a:srgbClr val="FFFFFF"/>
      </a:accent6>
      <a:hlink>
        <a:srgbClr val="765186"/>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Blue Simple Theme by Slidesgo">
  <a:themeElements>
    <a:clrScheme name="Simple Light">
      <a:dk1>
        <a:srgbClr val="021024"/>
      </a:dk1>
      <a:lt1>
        <a:srgbClr val="CAF2FF"/>
      </a:lt1>
      <a:dk2>
        <a:srgbClr val="023373"/>
      </a:dk2>
      <a:lt2>
        <a:srgbClr val="0487D9"/>
      </a:lt2>
      <a:accent1>
        <a:srgbClr val="63D8F2"/>
      </a:accent1>
      <a:accent2>
        <a:srgbClr val="FFFFFF"/>
      </a:accent2>
      <a:accent3>
        <a:srgbClr val="FFFFFF"/>
      </a:accent3>
      <a:accent4>
        <a:srgbClr val="FFFFFF"/>
      </a:accent4>
      <a:accent5>
        <a:srgbClr val="FFFFFF"/>
      </a:accent5>
      <a:accent6>
        <a:srgbClr val="FFFFFF"/>
      </a:accent6>
      <a:hlink>
        <a:srgbClr val="021024"/>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Blue Simple Theme by Slidesgo">
  <a:themeElements>
    <a:clrScheme name="Simple Light">
      <a:dk1>
        <a:srgbClr val="021024"/>
      </a:dk1>
      <a:lt1>
        <a:srgbClr val="CAF2FF"/>
      </a:lt1>
      <a:dk2>
        <a:srgbClr val="023373"/>
      </a:dk2>
      <a:lt2>
        <a:srgbClr val="0487D9"/>
      </a:lt2>
      <a:accent1>
        <a:srgbClr val="63D8F2"/>
      </a:accent1>
      <a:accent2>
        <a:srgbClr val="FFFFFF"/>
      </a:accent2>
      <a:accent3>
        <a:srgbClr val="FFFFFF"/>
      </a:accent3>
      <a:accent4>
        <a:srgbClr val="FFFFFF"/>
      </a:accent4>
      <a:accent5>
        <a:srgbClr val="FFFFFF"/>
      </a:accent5>
      <a:accent6>
        <a:srgbClr val="FFFFFF"/>
      </a:accent6>
      <a:hlink>
        <a:srgbClr val="021024"/>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5.xml><?xml version="1.0" encoding="utf-8"?>
<a:theme xmlns:a="http://schemas.openxmlformats.org/drawingml/2006/main" name="Blue Simple Theme by Slidesgo">
  <a:themeElements>
    <a:clrScheme name="Simple Light">
      <a:dk1>
        <a:srgbClr val="021024"/>
      </a:dk1>
      <a:lt1>
        <a:srgbClr val="CAF2FF"/>
      </a:lt1>
      <a:dk2>
        <a:srgbClr val="023373"/>
      </a:dk2>
      <a:lt2>
        <a:srgbClr val="0487D9"/>
      </a:lt2>
      <a:accent1>
        <a:srgbClr val="63D8F2"/>
      </a:accent1>
      <a:accent2>
        <a:srgbClr val="FFFFFF"/>
      </a:accent2>
      <a:accent3>
        <a:srgbClr val="FFFFFF"/>
      </a:accent3>
      <a:accent4>
        <a:srgbClr val="FFFFFF"/>
      </a:accent4>
      <a:accent5>
        <a:srgbClr val="FFFFFF"/>
      </a:accent5>
      <a:accent6>
        <a:srgbClr val="FFFFFF"/>
      </a:accent6>
      <a:hlink>
        <a:srgbClr val="021024"/>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6.xml><?xml version="1.0" encoding="utf-8"?>
<a:theme xmlns:a="http://schemas.openxmlformats.org/drawingml/2006/main" name="Blue Simple Theme by Slidesgo">
  <a:themeElements>
    <a:clrScheme name="Simple Light">
      <a:dk1>
        <a:srgbClr val="021024"/>
      </a:dk1>
      <a:lt1>
        <a:srgbClr val="CAF2FF"/>
      </a:lt1>
      <a:dk2>
        <a:srgbClr val="023373"/>
      </a:dk2>
      <a:lt2>
        <a:srgbClr val="0487D9"/>
      </a:lt2>
      <a:accent1>
        <a:srgbClr val="63D8F2"/>
      </a:accent1>
      <a:accent2>
        <a:srgbClr val="FFFFFF"/>
      </a:accent2>
      <a:accent3>
        <a:srgbClr val="FFFFFF"/>
      </a:accent3>
      <a:accent4>
        <a:srgbClr val="FFFFFF"/>
      </a:accent4>
      <a:accent5>
        <a:srgbClr val="FFFFFF"/>
      </a:accent5>
      <a:accent6>
        <a:srgbClr val="FFFFFF"/>
      </a:accent6>
      <a:hlink>
        <a:srgbClr val="021024"/>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7.xml><?xml version="1.0" encoding="utf-8"?>
<a:theme xmlns:a="http://schemas.openxmlformats.org/drawingml/2006/main" name="Blue Simple Theme by Slidesgo">
  <a:themeElements>
    <a:clrScheme name="Simple Light">
      <a:dk1>
        <a:srgbClr val="021024"/>
      </a:dk1>
      <a:lt1>
        <a:srgbClr val="CAF2FF"/>
      </a:lt1>
      <a:dk2>
        <a:srgbClr val="023373"/>
      </a:dk2>
      <a:lt2>
        <a:srgbClr val="0487D9"/>
      </a:lt2>
      <a:accent1>
        <a:srgbClr val="63D8F2"/>
      </a:accent1>
      <a:accent2>
        <a:srgbClr val="FFFFFF"/>
      </a:accent2>
      <a:accent3>
        <a:srgbClr val="FFFFFF"/>
      </a:accent3>
      <a:accent4>
        <a:srgbClr val="FFFFFF"/>
      </a:accent4>
      <a:accent5>
        <a:srgbClr val="FFFFFF"/>
      </a:accent5>
      <a:accent6>
        <a:srgbClr val="FFFFFF"/>
      </a:accent6>
      <a:hlink>
        <a:srgbClr val="021024"/>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8.xml><?xml version="1.0" encoding="utf-8"?>
<a:theme xmlns:a="http://schemas.openxmlformats.org/drawingml/2006/main" name="Blue Simple Theme by Slidesgo">
  <a:themeElements>
    <a:clrScheme name="Simple Light">
      <a:dk1>
        <a:srgbClr val="021024"/>
      </a:dk1>
      <a:lt1>
        <a:srgbClr val="CAF2FF"/>
      </a:lt1>
      <a:dk2>
        <a:srgbClr val="023373"/>
      </a:dk2>
      <a:lt2>
        <a:srgbClr val="0487D9"/>
      </a:lt2>
      <a:accent1>
        <a:srgbClr val="63D8F2"/>
      </a:accent1>
      <a:accent2>
        <a:srgbClr val="FFFFFF"/>
      </a:accent2>
      <a:accent3>
        <a:srgbClr val="FFFFFF"/>
      </a:accent3>
      <a:accent4>
        <a:srgbClr val="FFFFFF"/>
      </a:accent4>
      <a:accent5>
        <a:srgbClr val="FFFFFF"/>
      </a:accent5>
      <a:accent6>
        <a:srgbClr val="FFFFFF"/>
      </a:accent6>
      <a:hlink>
        <a:srgbClr val="021024"/>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9.xml><?xml version="1.0" encoding="utf-8"?>
<a:theme xmlns:a="http://schemas.openxmlformats.org/drawingml/2006/main" name="Blue Simple Theme by Slidesgo">
  <a:themeElements>
    <a:clrScheme name="Simple Light">
      <a:dk1>
        <a:srgbClr val="021024"/>
      </a:dk1>
      <a:lt1>
        <a:srgbClr val="CAF2FF"/>
      </a:lt1>
      <a:dk2>
        <a:srgbClr val="023373"/>
      </a:dk2>
      <a:lt2>
        <a:srgbClr val="0487D9"/>
      </a:lt2>
      <a:accent1>
        <a:srgbClr val="63D8F2"/>
      </a:accent1>
      <a:accent2>
        <a:srgbClr val="FFFFFF"/>
      </a:accent2>
      <a:accent3>
        <a:srgbClr val="FFFFFF"/>
      </a:accent3>
      <a:accent4>
        <a:srgbClr val="FFFFFF"/>
      </a:accent4>
      <a:accent5>
        <a:srgbClr val="FFFFFF"/>
      </a:accent5>
      <a:accent6>
        <a:srgbClr val="FFFFFF"/>
      </a:accent6>
      <a:hlink>
        <a:srgbClr val="021024"/>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TotalTime>
  <Words>246</Words>
  <Application>Microsoft Office PowerPoint</Application>
  <PresentationFormat>On-screen Show (16:9)</PresentationFormat>
  <Paragraphs>17</Paragraphs>
  <Slides>7</Slides>
  <Notes>0</Notes>
  <HiddenSlides>0</HiddenSlides>
  <MMClips>0</MMClips>
  <ScaleCrop>false</ScaleCrop>
  <HeadingPairs>
    <vt:vector size="6" baseType="variant">
      <vt:variant>
        <vt:lpstr>Fonts Used</vt:lpstr>
      </vt:variant>
      <vt:variant>
        <vt:i4>6</vt:i4>
      </vt:variant>
      <vt:variant>
        <vt:lpstr>Theme</vt:lpstr>
      </vt:variant>
      <vt:variant>
        <vt:i4>24</vt:i4>
      </vt:variant>
      <vt:variant>
        <vt:lpstr>Slide Titles</vt:lpstr>
      </vt:variant>
      <vt:variant>
        <vt:i4>7</vt:i4>
      </vt:variant>
    </vt:vector>
  </HeadingPairs>
  <TitlesOfParts>
    <vt:vector size="37" baseType="lpstr">
      <vt:lpstr>Arial</vt:lpstr>
      <vt:lpstr>Arial</vt:lpstr>
      <vt:lpstr>OpenSymbol</vt:lpstr>
      <vt:lpstr>Outfit</vt:lpstr>
      <vt:lpstr>Symbol</vt:lpstr>
      <vt:lpstr>Wingdings</vt:lpstr>
      <vt:lpstr>Blue Simple Theme by Slidesgo</vt:lpstr>
      <vt:lpstr>Blue Simple Theme by Slidesgo</vt:lpstr>
      <vt:lpstr>Blue Simple Theme by Slidesgo</vt:lpstr>
      <vt:lpstr>Blue Simple Theme by Slidesgo</vt:lpstr>
      <vt:lpstr>Blue Simple Theme by Slidesgo</vt:lpstr>
      <vt:lpstr>Blue Simple Theme by Slidesgo</vt:lpstr>
      <vt:lpstr>Blue Simple Theme by Slidesgo</vt:lpstr>
      <vt:lpstr>Blue Simple Theme by Slidesgo</vt:lpstr>
      <vt:lpstr>Blue Simple Theme by Slidesgo</vt:lpstr>
      <vt:lpstr>Blue Simple Theme by Slidesgo</vt:lpstr>
      <vt:lpstr>Blue Simple Theme by Slidesgo</vt:lpstr>
      <vt:lpstr>Blue Simple Theme by Slidesgo</vt:lpstr>
      <vt:lpstr>Blue Simple Theme by Slidesgo</vt:lpstr>
      <vt:lpstr>Blue Simple Theme by Slidesgo</vt:lpstr>
      <vt:lpstr>Blue Simple Theme by Slidesgo</vt:lpstr>
      <vt:lpstr>Blue Simple Theme by Slidesgo</vt:lpstr>
      <vt:lpstr>Blue Simple Theme by Slidesgo</vt:lpstr>
      <vt:lpstr>Blue Simple Theme by Slidesgo</vt:lpstr>
      <vt:lpstr>Blue Simple Theme by Slidesgo</vt:lpstr>
      <vt:lpstr>Blue Simple Theme by Slidesgo</vt:lpstr>
      <vt:lpstr>Blue Simple Theme by Slidesgo</vt:lpstr>
      <vt:lpstr>Slidesgo Final Pages</vt:lpstr>
      <vt:lpstr>Slidesgo Final Pages</vt:lpstr>
      <vt:lpstr>Slidesgo Final Pages</vt:lpstr>
      <vt:lpstr>Fungsi Trigonometri Invers</vt:lpstr>
      <vt:lpstr>Pengertian fungsi trigonometri invers</vt:lpstr>
      <vt:lpstr>Karakteristik fungsi trigonometri invers</vt:lpstr>
      <vt:lpstr>Grafik fungsi trigonometri invers</vt:lpstr>
      <vt:lpstr>Contoh soal aplikasi fungsi trigonometri invers</vt:lpstr>
      <vt:lpstr>Latihan soal untuk siswa</vt:lpstr>
      <vt:lpstr>Thank you!</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Rosmiyana</dc:creator>
  <cp:lastModifiedBy>Aida Badriatun Najah</cp:lastModifiedBy>
  <cp:revision>1</cp:revision>
  <dcterms:modified xsi:type="dcterms:W3CDTF">2025-04-09T13:22:52Z</dcterms:modified>
</cp:coreProperties>
</file>

<file path=docProps/core0.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2025-04-09T13:17:53Z</dcterms:created>
  <dc:creator>Unknown Creator</dc:creator>
  <dc:description/>
  <dc:language>en-US</dc:language>
  <cp:lastModifiedBy>Unknown Creator</cp:lastModifiedBy>
  <dcterms:modified xsi:type="dcterms:W3CDTF">2025-04-09T13:17:53Z</dcterms:modified>
  <cp:revision>0</cp:revision>
  <dc:subject/>
  <dc:title>Untitled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lides">
    <vt:r8>9</vt:r8>
  </property>
</Properties>
</file>