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</p:sldMasterIdLst>
  <p:sldIdLst>
    <p:sldId id="256" r:id="rId25"/>
    <p:sldId id="258" r:id="rId26"/>
    <p:sldId id="259" r:id="rId27"/>
    <p:sldId id="260" r:id="rId28"/>
    <p:sldId id="26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28600" y="894960"/>
            <a:ext cx="5501520" cy="133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28600" y="894960"/>
            <a:ext cx="5501520" cy="133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28600" y="894960"/>
            <a:ext cx="5501520" cy="133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28600" y="894960"/>
            <a:ext cx="5501520" cy="133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s://bit.ly/3A1uf1Q" TargetMode="Externa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9;p2"/>
          <p:cNvPicPr/>
          <p:nvPr/>
        </p:nvPicPr>
        <p:blipFill>
          <a:blip r:embed="rId3">
            <a:alphaModFix amt="60000"/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1959480"/>
            <a:ext cx="7296120" cy="2954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9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" name="Google Shape;11;p2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grpSp>
          <p:nvGrpSpPr>
            <p:cNvPr id="3" name="Google Shape;12;p2"/>
            <p:cNvGrpSpPr/>
            <p:nvPr/>
          </p:nvGrpSpPr>
          <p:grpSpPr>
            <a:xfrm>
              <a:off x="115920" y="0"/>
              <a:ext cx="8911800" cy="5143320"/>
              <a:chOff x="115920" y="0"/>
              <a:chExt cx="8911800" cy="5143320"/>
            </a:xfrm>
          </p:grpSpPr>
          <p:cxnSp>
            <p:nvCxnSpPr>
              <p:cNvPr id="4" name="Google Shape;13;p2"/>
              <p:cNvCxnSpPr/>
              <p:nvPr/>
            </p:nvCxnSpPr>
            <p:spPr>
              <a:xfrm>
                <a:off x="1159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5" name="Google Shape;14;p2"/>
              <p:cNvCxnSpPr/>
              <p:nvPr/>
            </p:nvCxnSpPr>
            <p:spPr>
              <a:xfrm>
                <a:off x="90277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  <p:grpSp>
          <p:nvGrpSpPr>
            <p:cNvPr id="6" name="Google Shape;15;p2"/>
            <p:cNvGrpSpPr/>
            <p:nvPr/>
          </p:nvGrpSpPr>
          <p:grpSpPr>
            <a:xfrm>
              <a:off x="115920" y="228240"/>
              <a:ext cx="8911800" cy="371520"/>
              <a:chOff x="115920" y="228240"/>
              <a:chExt cx="8911800" cy="371520"/>
            </a:xfrm>
          </p:grpSpPr>
          <p:cxnSp>
            <p:nvCxnSpPr>
              <p:cNvPr id="7" name="Google Shape;16;p2"/>
              <p:cNvCxnSpPr/>
              <p:nvPr/>
            </p:nvCxnSpPr>
            <p:spPr>
              <a:xfrm>
                <a:off x="115920" y="22824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8" name="Google Shape;17;p2"/>
              <p:cNvCxnSpPr/>
              <p:nvPr/>
            </p:nvCxnSpPr>
            <p:spPr>
              <a:xfrm>
                <a:off x="115920" y="59976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</p:grp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165;p19"/>
          <p:cNvPicPr/>
          <p:nvPr/>
        </p:nvPicPr>
        <p:blipFill>
          <a:blip r:embed="rId3">
            <a:alphaModFix amt="60000"/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74" name="Google Shape;166;p19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75" name="Google Shape;167;p19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76" name="Google Shape;168;p19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183;p20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79" name="Google Shape;184;p20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grpSp>
          <p:nvGrpSpPr>
            <p:cNvPr id="80" name="Google Shape;185;p20"/>
            <p:cNvGrpSpPr/>
            <p:nvPr/>
          </p:nvGrpSpPr>
          <p:grpSpPr>
            <a:xfrm>
              <a:off x="115920" y="0"/>
              <a:ext cx="8911800" cy="5143320"/>
              <a:chOff x="115920" y="0"/>
              <a:chExt cx="8911800" cy="5143320"/>
            </a:xfrm>
          </p:grpSpPr>
          <p:cxnSp>
            <p:nvCxnSpPr>
              <p:cNvPr id="81" name="Google Shape;186;p20"/>
              <p:cNvCxnSpPr/>
              <p:nvPr/>
            </p:nvCxnSpPr>
            <p:spPr>
              <a:xfrm>
                <a:off x="1159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82" name="Google Shape;187;p20"/>
              <p:cNvCxnSpPr/>
              <p:nvPr/>
            </p:nvCxnSpPr>
            <p:spPr>
              <a:xfrm>
                <a:off x="90277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  <p:grpSp>
          <p:nvGrpSpPr>
            <p:cNvPr id="83" name="Google Shape;188;p20"/>
            <p:cNvGrpSpPr/>
            <p:nvPr/>
          </p:nvGrpSpPr>
          <p:grpSpPr>
            <a:xfrm>
              <a:off x="115920" y="228240"/>
              <a:ext cx="8911800" cy="371520"/>
              <a:chOff x="115920" y="228240"/>
              <a:chExt cx="8911800" cy="371520"/>
            </a:xfrm>
          </p:grpSpPr>
          <p:cxnSp>
            <p:nvCxnSpPr>
              <p:cNvPr id="84" name="Google Shape;189;p20"/>
              <p:cNvCxnSpPr/>
              <p:nvPr/>
            </p:nvCxnSpPr>
            <p:spPr>
              <a:xfrm>
                <a:off x="115920" y="22824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85" name="Google Shape;190;p20"/>
              <p:cNvCxnSpPr/>
              <p:nvPr/>
            </p:nvCxnSpPr>
            <p:spPr>
              <a:xfrm>
                <a:off x="115920" y="59976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</p:grp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28600" y="3196440"/>
            <a:ext cx="3859920" cy="954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5055120" y="1223640"/>
            <a:ext cx="3859920" cy="954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196;p21"/>
          <p:cNvPicPr/>
          <p:nvPr/>
        </p:nvPicPr>
        <p:blipFill>
          <a:blip r:embed="rId3">
            <a:alphaModFix amt="60000"/>
          </a:blip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00" name="Google Shape;197;p21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grpSp>
          <p:nvGrpSpPr>
            <p:cNvPr id="101" name="Google Shape;198;p21"/>
            <p:cNvGrpSpPr/>
            <p:nvPr/>
          </p:nvGrpSpPr>
          <p:grpSpPr>
            <a:xfrm>
              <a:off x="115920" y="0"/>
              <a:ext cx="8911800" cy="5143320"/>
              <a:chOff x="115920" y="0"/>
              <a:chExt cx="8911800" cy="5143320"/>
            </a:xfrm>
          </p:grpSpPr>
          <p:cxnSp>
            <p:nvCxnSpPr>
              <p:cNvPr id="102" name="Google Shape;199;p21"/>
              <p:cNvCxnSpPr/>
              <p:nvPr/>
            </p:nvCxnSpPr>
            <p:spPr>
              <a:xfrm>
                <a:off x="1159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103" name="Google Shape;200;p21"/>
              <p:cNvCxnSpPr/>
              <p:nvPr/>
            </p:nvCxnSpPr>
            <p:spPr>
              <a:xfrm>
                <a:off x="90277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  <p:grpSp>
          <p:nvGrpSpPr>
            <p:cNvPr id="104" name="Google Shape;201;p21"/>
            <p:cNvGrpSpPr/>
            <p:nvPr/>
          </p:nvGrpSpPr>
          <p:grpSpPr>
            <a:xfrm>
              <a:off x="115920" y="228240"/>
              <a:ext cx="8911800" cy="371520"/>
              <a:chOff x="115920" y="228240"/>
              <a:chExt cx="8911800" cy="371520"/>
            </a:xfrm>
          </p:grpSpPr>
          <p:cxnSp>
            <p:nvCxnSpPr>
              <p:cNvPr id="105" name="Google Shape;202;p21"/>
              <p:cNvCxnSpPr/>
              <p:nvPr/>
            </p:nvCxnSpPr>
            <p:spPr>
              <a:xfrm>
                <a:off x="115920" y="22824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106" name="Google Shape;203;p21"/>
              <p:cNvCxnSpPr/>
              <p:nvPr/>
            </p:nvCxnSpPr>
            <p:spPr>
              <a:xfrm>
                <a:off x="115920" y="59976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8600" y="894960"/>
            <a:ext cx="5501520" cy="1338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7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8" name="Google Shape;206;p21"/>
          <p:cNvSpPr/>
          <p:nvPr/>
        </p:nvSpPr>
        <p:spPr>
          <a:xfrm>
            <a:off x="6305400" y="3813120"/>
            <a:ext cx="260964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000" b="1" strike="noStrike" spc="-1">
                <a:solidFill>
                  <a:schemeClr val="dk1"/>
                </a:solidFill>
                <a:latin typeface="Inter"/>
                <a:ea typeface="Inter"/>
              </a:rPr>
              <a:t>CREDITS:</a:t>
            </a:r>
            <a:r>
              <a:rPr lang="en" sz="1000" b="0" strike="noStrike" spc="-1">
                <a:solidFill>
                  <a:schemeClr val="dk1"/>
                </a:solidFill>
                <a:latin typeface="Inter"/>
                <a:ea typeface="Inter"/>
              </a:rPr>
              <a:t> This presentation template was created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Inter"/>
                <a:ea typeface="Inter"/>
                <a:hlinkClick r:id="rId4"/>
              </a:rPr>
              <a:t>Slidesgo</a:t>
            </a:r>
            <a:r>
              <a:rPr lang="en" sz="1000" b="0" strike="noStrike" spc="-1">
                <a:solidFill>
                  <a:schemeClr val="dk1"/>
                </a:solidFill>
                <a:latin typeface="Inter"/>
                <a:ea typeface="Inter"/>
              </a:rPr>
              <a:t>, and includes icons, infographics &amp; images by </a:t>
            </a:r>
            <a:r>
              <a:rPr lang="en" sz="1000" b="1" u="sng" strike="noStrike" spc="-1">
                <a:solidFill>
                  <a:schemeClr val="dk1"/>
                </a:solidFill>
                <a:uFillTx/>
                <a:latin typeface="Inter"/>
                <a:ea typeface="Inter"/>
                <a:hlinkClick r:id="rId5"/>
              </a:rPr>
              <a:t>Freepik</a:t>
            </a:r>
            <a:r>
              <a:rPr lang="en" sz="1000" b="0" strike="noStrike" spc="-1">
                <a:solidFill>
                  <a:schemeClr val="dk1"/>
                </a:solidFill>
                <a:latin typeface="Inter"/>
                <a:ea typeface="Inter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208;p22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11" name="Google Shape;209;p22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12" name="Google Shape;210;p22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13" name="Google Shape;211;p22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213;p23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15" name="Google Shape;214;p23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16" name="Google Shape;215;p23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17" name="Google Shape;216;p23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32;p4"/>
          <p:cNvPicPr/>
          <p:nvPr/>
        </p:nvPicPr>
        <p:blipFill>
          <a:blip r:embed="rId3">
            <a:alphaModFix amt="60000"/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19" name="Google Shape;33;p4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20" name="Google Shape;34;p4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1" name="Google Shape;35;p4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228600" y="1017000"/>
            <a:ext cx="7703640" cy="36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39;p5"/>
          <p:cNvPicPr/>
          <p:nvPr/>
        </p:nvPicPr>
        <p:blipFill>
          <a:blip r:embed="rId3">
            <a:alphaModFix amt="60000"/>
          </a:blip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27" name="Google Shape;40;p5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28" name="Google Shape;41;p5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9" name="Google Shape;42;p5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49;p6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35" name="Google Shape;50;p6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36" name="Google Shape;51;p6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37" name="Google Shape;52;p6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55;p7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41" name="Google Shape;56;p7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42" name="Google Shape;57;p7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3" name="Google Shape;58;p7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4580640" cy="1384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228600" y="2278440"/>
            <a:ext cx="4580640" cy="189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56560" y="0"/>
            <a:ext cx="385848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63;p8"/>
          <p:cNvPicPr/>
          <p:nvPr/>
        </p:nvPicPr>
        <p:blipFill>
          <a:blip r:embed="rId3">
            <a:alphaModFix amt="60000"/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48" name="Google Shape;64;p8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grpSp>
          <p:nvGrpSpPr>
            <p:cNvPr id="149" name="Google Shape;65;p8"/>
            <p:cNvGrpSpPr/>
            <p:nvPr/>
          </p:nvGrpSpPr>
          <p:grpSpPr>
            <a:xfrm>
              <a:off x="115920" y="0"/>
              <a:ext cx="8911800" cy="5143320"/>
              <a:chOff x="115920" y="0"/>
              <a:chExt cx="8911800" cy="5143320"/>
            </a:xfrm>
          </p:grpSpPr>
          <p:cxnSp>
            <p:nvCxnSpPr>
              <p:cNvPr id="150" name="Google Shape;66;p8"/>
              <p:cNvCxnSpPr/>
              <p:nvPr/>
            </p:nvCxnSpPr>
            <p:spPr>
              <a:xfrm>
                <a:off x="1159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151" name="Google Shape;67;p8"/>
              <p:cNvCxnSpPr/>
              <p:nvPr/>
            </p:nvCxnSpPr>
            <p:spPr>
              <a:xfrm>
                <a:off x="90277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  <p:grpSp>
          <p:nvGrpSpPr>
            <p:cNvPr id="152" name="Google Shape;68;p8"/>
            <p:cNvGrpSpPr/>
            <p:nvPr/>
          </p:nvGrpSpPr>
          <p:grpSpPr>
            <a:xfrm>
              <a:off x="115920" y="228240"/>
              <a:ext cx="8911800" cy="371520"/>
              <a:chOff x="115920" y="228240"/>
              <a:chExt cx="8911800" cy="371520"/>
            </a:xfrm>
          </p:grpSpPr>
          <p:grpSp>
            <p:nvGrpSpPr>
              <p:cNvPr id="153" name="Google Shape;69;p8"/>
              <p:cNvGrpSpPr/>
              <p:nvPr/>
            </p:nvGrpSpPr>
            <p:grpSpPr>
              <a:xfrm>
                <a:off x="115920" y="228240"/>
                <a:ext cx="8911800" cy="371520"/>
                <a:chOff x="115920" y="228240"/>
                <a:chExt cx="8911800" cy="371520"/>
              </a:xfrm>
            </p:grpSpPr>
            <p:cxnSp>
              <p:nvCxnSpPr>
                <p:cNvPr id="154" name="Google Shape;70;p8"/>
                <p:cNvCxnSpPr/>
                <p:nvPr/>
              </p:nvCxnSpPr>
              <p:spPr>
                <a:xfrm>
                  <a:off x="115920" y="228240"/>
                  <a:ext cx="8912160" cy="36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155" name="Google Shape;71;p8"/>
                <p:cNvCxnSpPr/>
                <p:nvPr/>
              </p:nvCxnSpPr>
              <p:spPr>
                <a:xfrm>
                  <a:off x="115920" y="599760"/>
                  <a:ext cx="8912160" cy="36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</p:grpSp>
          <p:grpSp>
            <p:nvGrpSpPr>
              <p:cNvPr id="156" name="Google Shape;72;p8"/>
              <p:cNvGrpSpPr/>
              <p:nvPr/>
            </p:nvGrpSpPr>
            <p:grpSpPr>
              <a:xfrm>
                <a:off x="2747520" y="228600"/>
                <a:ext cx="3648600" cy="371160"/>
                <a:chOff x="2747520" y="228600"/>
                <a:chExt cx="3648600" cy="371160"/>
              </a:xfrm>
            </p:grpSpPr>
            <p:cxnSp>
              <p:nvCxnSpPr>
                <p:cNvPr id="157" name="Google Shape;73;p8"/>
                <p:cNvCxnSpPr/>
                <p:nvPr/>
              </p:nvCxnSpPr>
              <p:spPr>
                <a:xfrm>
                  <a:off x="2747520" y="228600"/>
                  <a:ext cx="360" cy="37152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158" name="Google Shape;74;p8"/>
                <p:cNvCxnSpPr/>
                <p:nvPr/>
              </p:nvCxnSpPr>
              <p:spPr>
                <a:xfrm>
                  <a:off x="6396120" y="228600"/>
                  <a:ext cx="360" cy="37152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</p:grpSp>
        </p:grpSp>
      </p:grp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388160" y="1307160"/>
            <a:ext cx="63673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8;p11"/>
          <p:cNvPicPr/>
          <p:nvPr/>
        </p:nvPicPr>
        <p:blipFill>
          <a:blip r:embed="rId3">
            <a:alphaModFix amt="60000"/>
          </a:blip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3" name="Google Shape;89;p11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grpSp>
          <p:nvGrpSpPr>
            <p:cNvPr id="14" name="Google Shape;90;p11"/>
            <p:cNvGrpSpPr/>
            <p:nvPr/>
          </p:nvGrpSpPr>
          <p:grpSpPr>
            <a:xfrm>
              <a:off x="115920" y="0"/>
              <a:ext cx="8911800" cy="5143320"/>
              <a:chOff x="115920" y="0"/>
              <a:chExt cx="8911800" cy="5143320"/>
            </a:xfrm>
          </p:grpSpPr>
          <p:cxnSp>
            <p:nvCxnSpPr>
              <p:cNvPr id="15" name="Google Shape;91;p11"/>
              <p:cNvCxnSpPr/>
              <p:nvPr/>
            </p:nvCxnSpPr>
            <p:spPr>
              <a:xfrm>
                <a:off x="1159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16" name="Google Shape;92;p11"/>
              <p:cNvCxnSpPr/>
              <p:nvPr/>
            </p:nvCxnSpPr>
            <p:spPr>
              <a:xfrm>
                <a:off x="90277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  <p:grpSp>
          <p:nvGrpSpPr>
            <p:cNvPr id="17" name="Google Shape;93;p11"/>
            <p:cNvGrpSpPr/>
            <p:nvPr/>
          </p:nvGrpSpPr>
          <p:grpSpPr>
            <a:xfrm>
              <a:off x="115920" y="228240"/>
              <a:ext cx="8911800" cy="371520"/>
              <a:chOff x="115920" y="228240"/>
              <a:chExt cx="8911800" cy="371520"/>
            </a:xfrm>
          </p:grpSpPr>
          <p:grpSp>
            <p:nvGrpSpPr>
              <p:cNvPr id="18" name="Google Shape;94;p11"/>
              <p:cNvGrpSpPr/>
              <p:nvPr/>
            </p:nvGrpSpPr>
            <p:grpSpPr>
              <a:xfrm>
                <a:off x="115920" y="228240"/>
                <a:ext cx="8911800" cy="371520"/>
                <a:chOff x="115920" y="228240"/>
                <a:chExt cx="8911800" cy="371520"/>
              </a:xfrm>
            </p:grpSpPr>
            <p:cxnSp>
              <p:nvCxnSpPr>
                <p:cNvPr id="19" name="Google Shape;95;p11"/>
                <p:cNvCxnSpPr/>
                <p:nvPr/>
              </p:nvCxnSpPr>
              <p:spPr>
                <a:xfrm>
                  <a:off x="115920" y="228240"/>
                  <a:ext cx="8912160" cy="36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20" name="Google Shape;96;p11"/>
                <p:cNvCxnSpPr/>
                <p:nvPr/>
              </p:nvCxnSpPr>
              <p:spPr>
                <a:xfrm>
                  <a:off x="115920" y="599760"/>
                  <a:ext cx="8912160" cy="36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</p:grpSp>
          <p:grpSp>
            <p:nvGrpSpPr>
              <p:cNvPr id="21" name="Google Shape;97;p11"/>
              <p:cNvGrpSpPr/>
              <p:nvPr/>
            </p:nvGrpSpPr>
            <p:grpSpPr>
              <a:xfrm>
                <a:off x="2747520" y="228600"/>
                <a:ext cx="3648600" cy="371160"/>
                <a:chOff x="2747520" y="228600"/>
                <a:chExt cx="3648600" cy="371160"/>
              </a:xfrm>
            </p:grpSpPr>
            <p:cxnSp>
              <p:nvCxnSpPr>
                <p:cNvPr id="22" name="Google Shape;98;p11"/>
                <p:cNvCxnSpPr/>
                <p:nvPr/>
              </p:nvCxnSpPr>
              <p:spPr>
                <a:xfrm>
                  <a:off x="2747520" y="228600"/>
                  <a:ext cx="360" cy="37152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  <p:cxnSp>
              <p:nvCxnSpPr>
                <p:cNvPr id="23" name="Google Shape;99;p11"/>
                <p:cNvCxnSpPr/>
                <p:nvPr/>
              </p:nvCxnSpPr>
              <p:spPr>
                <a:xfrm>
                  <a:off x="6396120" y="228600"/>
                  <a:ext cx="360" cy="371520"/>
                </a:xfrm>
                <a:prstGeom prst="straightConnector1">
                  <a:avLst/>
                </a:prstGeom>
                <a:ln w="9525">
                  <a:solidFill>
                    <a:srgbClr val="000000"/>
                  </a:solidFill>
                  <a:round/>
                </a:ln>
              </p:spPr>
            </p:cxnSp>
          </p:grpSp>
        </p:grp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84120" y="1953000"/>
            <a:ext cx="6575760" cy="799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77;p9"/>
          <p:cNvPicPr/>
          <p:nvPr/>
        </p:nvPicPr>
        <p:blipFill>
          <a:blip r:embed="rId3">
            <a:alphaModFix amt="60000"/>
          </a:blip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161" name="Google Shape;78;p9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162" name="Google Shape;79;p9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63" name="Google Shape;80;p9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36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228600" y="4576320"/>
            <a:ext cx="2691360" cy="338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1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222;p26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225;p27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104;p13"/>
          <p:cNvPicPr/>
          <p:nvPr/>
        </p:nvPicPr>
        <p:blipFill>
          <a:blip r:embed="rId3">
            <a:alphaModFix amt="60000"/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26" name="Google Shape;105;p13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27" name="Google Shape;106;p13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28" name="Google Shape;107;p13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8600" y="154800"/>
            <a:ext cx="868680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1380600" y="1384560"/>
            <a:ext cx="2336040" cy="676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title"/>
          </p:nvPr>
        </p:nvSpPr>
        <p:spPr>
          <a:xfrm>
            <a:off x="228600" y="1384560"/>
            <a:ext cx="1151640" cy="115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title"/>
          </p:nvPr>
        </p:nvSpPr>
        <p:spPr>
          <a:xfrm>
            <a:off x="5396400" y="1384560"/>
            <a:ext cx="2336040" cy="676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title"/>
          </p:nvPr>
        </p:nvSpPr>
        <p:spPr>
          <a:xfrm>
            <a:off x="4244400" y="1384560"/>
            <a:ext cx="1151640" cy="115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title"/>
          </p:nvPr>
        </p:nvSpPr>
        <p:spPr>
          <a:xfrm>
            <a:off x="1380600" y="3102840"/>
            <a:ext cx="2336040" cy="676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5" name="PlaceHolder 7"/>
          <p:cNvSpPr>
            <a:spLocks noGrp="1"/>
          </p:cNvSpPr>
          <p:nvPr>
            <p:ph type="title"/>
          </p:nvPr>
        </p:nvSpPr>
        <p:spPr>
          <a:xfrm>
            <a:off x="228600" y="3102840"/>
            <a:ext cx="1151640" cy="115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8"/>
          <p:cNvSpPr>
            <a:spLocks noGrp="1"/>
          </p:cNvSpPr>
          <p:nvPr>
            <p:ph type="title"/>
          </p:nvPr>
        </p:nvSpPr>
        <p:spPr>
          <a:xfrm>
            <a:off x="5396400" y="3102840"/>
            <a:ext cx="2336040" cy="676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9"/>
          <p:cNvSpPr>
            <a:spLocks noGrp="1"/>
          </p:cNvSpPr>
          <p:nvPr>
            <p:ph type="title"/>
          </p:nvPr>
        </p:nvSpPr>
        <p:spPr>
          <a:xfrm>
            <a:off x="4244400" y="3102840"/>
            <a:ext cx="1151640" cy="115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122;p14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39" name="Google Shape;123;p14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grpSp>
          <p:nvGrpSpPr>
            <p:cNvPr id="40" name="Google Shape;124;p14"/>
            <p:cNvGrpSpPr/>
            <p:nvPr/>
          </p:nvGrpSpPr>
          <p:grpSpPr>
            <a:xfrm>
              <a:off x="115920" y="0"/>
              <a:ext cx="8911800" cy="5143320"/>
              <a:chOff x="115920" y="0"/>
              <a:chExt cx="8911800" cy="5143320"/>
            </a:xfrm>
          </p:grpSpPr>
          <p:cxnSp>
            <p:nvCxnSpPr>
              <p:cNvPr id="41" name="Google Shape;125;p14"/>
              <p:cNvCxnSpPr/>
              <p:nvPr/>
            </p:nvCxnSpPr>
            <p:spPr>
              <a:xfrm>
                <a:off x="1159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42" name="Google Shape;126;p14"/>
              <p:cNvCxnSpPr/>
              <p:nvPr/>
            </p:nvCxnSpPr>
            <p:spPr>
              <a:xfrm>
                <a:off x="9027720" y="0"/>
                <a:ext cx="360" cy="514368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  <p:grpSp>
          <p:nvGrpSpPr>
            <p:cNvPr id="43" name="Google Shape;127;p14"/>
            <p:cNvGrpSpPr/>
            <p:nvPr/>
          </p:nvGrpSpPr>
          <p:grpSpPr>
            <a:xfrm>
              <a:off x="115920" y="228240"/>
              <a:ext cx="8911800" cy="371520"/>
              <a:chOff x="115920" y="228240"/>
              <a:chExt cx="8911800" cy="371520"/>
            </a:xfrm>
          </p:grpSpPr>
          <p:cxnSp>
            <p:nvCxnSpPr>
              <p:cNvPr id="44" name="Google Shape;128;p14"/>
              <p:cNvCxnSpPr/>
              <p:nvPr/>
            </p:nvCxnSpPr>
            <p:spPr>
              <a:xfrm>
                <a:off x="115920" y="22824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  <p:cxnSp>
            <p:nvCxnSpPr>
              <p:cNvPr id="45" name="Google Shape;129;p14"/>
              <p:cNvCxnSpPr/>
              <p:nvPr/>
            </p:nvCxnSpPr>
            <p:spPr>
              <a:xfrm>
                <a:off x="115920" y="599760"/>
                <a:ext cx="8912160" cy="360"/>
              </a:xfrm>
              <a:prstGeom prst="straightConnector1">
                <a:avLst/>
              </a:prstGeom>
              <a:ln w="9525">
                <a:solidFill>
                  <a:srgbClr val="000000"/>
                </a:solidFill>
                <a:round/>
              </a:ln>
            </p:spPr>
          </p:cxnSp>
        </p:grpSp>
      </p:grp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28600" y="978480"/>
            <a:ext cx="3549960" cy="1569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234680" y="2548440"/>
            <a:ext cx="4680360" cy="2216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133;p15"/>
          <p:cNvPicPr/>
          <p:nvPr/>
        </p:nvPicPr>
        <p:blipFill>
          <a:blip r:embed="rId3">
            <a:alphaModFix amt="60000"/>
          </a:blip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49" name="Google Shape;134;p15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50" name="Google Shape;135;p15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1" name="Google Shape;136;p15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4580640" cy="1384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28600" y="2278440"/>
            <a:ext cx="4580640" cy="1897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56560" y="0"/>
            <a:ext cx="385848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141;p16"/>
          <p:cNvPicPr/>
          <p:nvPr/>
        </p:nvPicPr>
        <p:blipFill>
          <a:blip r:embed="rId3">
            <a:alphaModFix amt="60000"/>
          </a:blip>
          <a:stretch/>
        </p:blipFill>
        <p:spPr>
          <a:xfrm rot="10800000" flipH="1"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56" name="Google Shape;142;p16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57" name="Google Shape;143;p16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58" name="Google Shape;144;p16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147;p17"/>
          <p:cNvPicPr/>
          <p:nvPr/>
        </p:nvPicPr>
        <p:blipFill>
          <a:blip r:embed="rId3">
            <a:alphaModFix amt="60000"/>
          </a:blip>
          <a:stretch/>
        </p:blipFill>
        <p:spPr>
          <a:xfrm rot="10800000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61" name="Google Shape;148;p17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62" name="Google Shape;149;p17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3" name="Google Shape;150;p17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153;p18"/>
          <p:cNvPicPr/>
          <p:nvPr/>
        </p:nvPicPr>
        <p:blipFill>
          <a:blip r:embed="rId3">
            <a:alphaModFix amt="60000"/>
          </a:blip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66" name="Google Shape;154;p18"/>
          <p:cNvGrpSpPr/>
          <p:nvPr/>
        </p:nvGrpSpPr>
        <p:grpSpPr>
          <a:xfrm>
            <a:off x="115920" y="0"/>
            <a:ext cx="8911800" cy="5143320"/>
            <a:chOff x="115920" y="0"/>
            <a:chExt cx="8911800" cy="5143320"/>
          </a:xfrm>
        </p:grpSpPr>
        <p:cxnSp>
          <p:nvCxnSpPr>
            <p:cNvPr id="67" name="Google Shape;155;p18"/>
            <p:cNvCxnSpPr/>
            <p:nvPr/>
          </p:nvCxnSpPr>
          <p:spPr>
            <a:xfrm>
              <a:off x="1159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68" name="Google Shape;156;p18"/>
            <p:cNvCxnSpPr/>
            <p:nvPr/>
          </p:nvCxnSpPr>
          <p:spPr>
            <a:xfrm>
              <a:off x="9027720" y="0"/>
              <a:ext cx="360" cy="5143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8600" y="15552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title"/>
          </p:nvPr>
        </p:nvSpPr>
        <p:spPr>
          <a:xfrm>
            <a:off x="228600" y="1613160"/>
            <a:ext cx="1151640" cy="101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title"/>
          </p:nvPr>
        </p:nvSpPr>
        <p:spPr>
          <a:xfrm>
            <a:off x="3309120" y="1613160"/>
            <a:ext cx="1151640" cy="101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title"/>
          </p:nvPr>
        </p:nvSpPr>
        <p:spPr>
          <a:xfrm>
            <a:off x="6390000" y="1613160"/>
            <a:ext cx="1151640" cy="101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xx%</a:t>
            </a:r>
            <a:endParaRPr lang="fr-FR" sz="54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28600" y="1962000"/>
            <a:ext cx="7295760" cy="2952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9000" b="0" strike="noStrike" spc="-1" dirty="0">
                <a:solidFill>
                  <a:schemeClr val="dk1"/>
                </a:solidFill>
                <a:latin typeface="Space Grotesk"/>
                <a:ea typeface="Space Grotesk"/>
              </a:rPr>
              <a:t>Aplikasi Trigonometri dalam Segitiga</a:t>
            </a:r>
            <a:endParaRPr lang="fr-FR" sz="90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8600" y="981000"/>
            <a:ext cx="3552480" cy="157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0" strike="noStrike" spc="-1" dirty="0">
                <a:solidFill>
                  <a:schemeClr val="dk1"/>
                </a:solidFill>
                <a:latin typeface="Space Grotesk"/>
                <a:ea typeface="Space Grotesk"/>
              </a:rPr>
              <a:t>Pengertian dan Konsep</a:t>
            </a:r>
            <a:endParaRPr lang="fr-FR" sz="45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238640" y="2552760"/>
            <a:ext cx="4676400" cy="2219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5000" lnSpcReduction="10000"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Trigonometri adalah cabang matematika yang mempelajari hubungan antara sudut dan sisi dalam segitiga. Konsep dasar trigonometri meliputi sudut, fungsi trigonometri (sinus, cosinus, tangent), serta penerapan dalam memecahkan masalah sehari-hari.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28600" y="981000"/>
            <a:ext cx="3552480" cy="1571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Penerapan dalam Segitiga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238640" y="2552760"/>
            <a:ext cx="4676400" cy="2219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00" lnSpcReduction="20000"/>
          </a:bodyPr>
          <a:lstStyle/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0" strike="noStrike" spc="-1" dirty="0">
                <a:solidFill>
                  <a:schemeClr val="dk1"/>
                </a:solidFill>
                <a:latin typeface="Inter"/>
                <a:ea typeface="Inter"/>
              </a:rPr>
              <a:t>Aplikasi trigonometri dalam segitiga meliputi penggunaan fungsi trigonometri untuk menemukan panjang sisi atau besar sudut. Misalnya, dalam segitiga siku-siku, hukum Pythagoras, serta perhitungan menggunakan sinus, cosinus, dan tangen untuk menentukan ukuran segitiga dan melakukan analisis lebih lanjut.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228600" y="1793420"/>
            <a:ext cx="7941528" cy="1895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just">
              <a:spcBef>
                <a:spcPts val="1417"/>
              </a:spcBef>
              <a:buNone/>
            </a:pPr>
            <a:r>
              <a:rPr lang="en" sz="2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Hitunglah tinggi sebuah bangunan menggunakan sudut elevasi! 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spcBef>
                <a:spcPts val="1417"/>
              </a:spcBef>
              <a:buNone/>
            </a:pPr>
            <a:r>
              <a:rPr lang="en" sz="2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Jawab: 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400" b="0" strike="noStrike" spc="-1" dirty="0">
                <a:solidFill>
                  <a:schemeClr val="dk1"/>
                </a:solidFill>
                <a:latin typeface="Inter"/>
                <a:ea typeface="Inter"/>
              </a:rPr>
              <a:t>Jika jarak pengamat dari bangunan adalah 50 m dan sudut elevasi adalah 30°, maka tinggi bangunan dapat dihitung menggunakan rumus: Tinggi = Jarak x tan(Sudut).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title"/>
          </p:nvPr>
        </p:nvSpPr>
        <p:spPr>
          <a:xfrm>
            <a:off x="288073" y="784182"/>
            <a:ext cx="4581000" cy="1380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600" b="0" strike="noStrike" spc="-1">
                <a:solidFill>
                  <a:schemeClr val="dk1"/>
                </a:solidFill>
                <a:latin typeface="Space Grotesk"/>
                <a:ea typeface="Space Grotesk"/>
              </a:rPr>
              <a:t>Contoh Soal Aplikasi</a:t>
            </a:r>
            <a:endParaRPr lang="fr-FR" sz="26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228599" y="2076480"/>
            <a:ext cx="6915615" cy="1047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25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0" strike="noStrike" spc="-1" dirty="0">
                <a:solidFill>
                  <a:schemeClr val="dk1"/>
                </a:solidFill>
                <a:latin typeface="Inter"/>
                <a:ea typeface="Inter"/>
              </a:rPr>
              <a:t>Do you have any questions?</a:t>
            </a:r>
            <a:endParaRPr lang="en-US" sz="48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9" name="Google Shape;376;p41"/>
          <p:cNvSpPr/>
          <p:nvPr/>
        </p:nvSpPr>
        <p:spPr>
          <a:xfrm>
            <a:off x="6305400" y="4514760"/>
            <a:ext cx="2609640" cy="3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171360" rIns="870823080" bIns="171360" anchor="t">
            <a:normAutofit fontScale="12222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chemeClr val="dk1"/>
                </a:solidFill>
                <a:latin typeface="Arial"/>
              </a:rPr>
              <a:t>+91 620 421 838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ue Simple Theme by Slidesgo">
  <a:themeElements>
    <a:clrScheme name="Simple Light">
      <a:dk1>
        <a:srgbClr val="000000"/>
      </a:dk1>
      <a:lt1>
        <a:srgbClr val="68C1EC"/>
      </a:lt1>
      <a:dk2>
        <a:srgbClr val="75D9F2"/>
      </a:dk2>
      <a:lt2>
        <a:srgbClr val="389B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144</Words>
  <Application>Microsoft Office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5</vt:i4>
      </vt:variant>
    </vt:vector>
  </HeadingPairs>
  <TitlesOfParts>
    <vt:vector size="35" baseType="lpstr">
      <vt:lpstr>Arial</vt:lpstr>
      <vt:lpstr>Inter</vt:lpstr>
      <vt:lpstr>OpenSymbol</vt:lpstr>
      <vt:lpstr>Space Grotesk</vt:lpstr>
      <vt:lpstr>Symbol</vt:lpstr>
      <vt:lpstr>Wingdings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Blue Simple Theme by Slidesgo</vt:lpstr>
      <vt:lpstr>Slidesgo Final Pages</vt:lpstr>
      <vt:lpstr>Slidesgo Final Pages</vt:lpstr>
      <vt:lpstr>Slidesgo Final Pages</vt:lpstr>
      <vt:lpstr>Aplikasi Trigonometri dalam Segitiga</vt:lpstr>
      <vt:lpstr>Pengertian dan Konsep</vt:lpstr>
      <vt:lpstr>Penerapan dalam Segitiga</vt:lpstr>
      <vt:lpstr>Contoh Soal Aplikasi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Rosmiyana</dc:creator>
  <cp:lastModifiedBy>Aida Badriatun Najah</cp:lastModifiedBy>
  <cp:revision>1</cp:revision>
  <dcterms:modified xsi:type="dcterms:W3CDTF">2025-04-09T13:11:14Z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2025-04-09T13:03:32Z</dcterms:created>
  <dc:creator>Unknown Creator</dc:creator>
  <dc:description/>
  <dc:language>en-US</dc:language>
  <cp:lastModifiedBy>Unknown Creator</cp:lastModifiedBy>
  <dcterms:modified xsi:type="dcterms:W3CDTF">2025-04-09T13:03:32Z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7</vt:r8>
  </property>
</Properties>
</file>