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931" r:id="rId1"/>
  </p:sldMasterIdLst>
  <p:notesMasterIdLst>
    <p:notesMasterId r:id="rId15"/>
  </p:notesMasterIdLst>
  <p:sldIdLst>
    <p:sldId id="257" r:id="rId2"/>
    <p:sldId id="258" r:id="rId3"/>
    <p:sldId id="283" r:id="rId4"/>
    <p:sldId id="259" r:id="rId5"/>
    <p:sldId id="260" r:id="rId6"/>
    <p:sldId id="261" r:id="rId7"/>
    <p:sldId id="282" r:id="rId8"/>
    <p:sldId id="262" r:id="rId9"/>
    <p:sldId id="263" r:id="rId10"/>
    <p:sldId id="264" r:id="rId11"/>
    <p:sldId id="265" r:id="rId12"/>
    <p:sldId id="281" r:id="rId13"/>
    <p:sldId id="284" r:id="rId14"/>
  </p:sldIdLst>
  <p:sldSz cx="9144000" cy="5143500" type="screen16x9"/>
  <p:notesSz cx="6858000" cy="9144000"/>
  <p:embeddedFontLst>
    <p:embeddedFont>
      <p:font typeface="Aparajita" panose="02020603050405020304"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orbel" panose="020B0503020204020204" pitchFamily="34" charset="0"/>
      <p:regular r:id="rId24"/>
      <p:bold r:id="rId25"/>
      <p:italic r:id="rId26"/>
      <p:boldItalic r:id="rId27"/>
    </p:embeddedFont>
    <p:embeddedFont>
      <p:font typeface="Latha" panose="020B0604020202020204" pitchFamily="34" charset="0"/>
      <p:regular r:id="rId28"/>
      <p:bold r:id="rId29"/>
    </p:embeddedFont>
    <p:embeddedFont>
      <p:font typeface="Perpetua Titling MT" panose="02020502060505020804" pitchFamily="18" charset="0"/>
      <p:regular r:id="rId30"/>
      <p:bold r:id="rId31"/>
    </p:embeddedFont>
    <p:embeddedFont>
      <p:font typeface="Roboto Slab Light" panose="020B0604020202020204" charset="0"/>
      <p:regular r:id="rId32"/>
      <p:bold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2C4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685A2-EFBE-429D-BFD7-0F4F9F343C7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86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49464"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465"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2965473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104860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0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1048640"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41"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104867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7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1048702"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03"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1048733"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34"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1048803" name="Google Shape;44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04" name="Google Shape;44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1048839" name="Google Shape;4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40" name="Google Shape;4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1049060" name="Google Shape;59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061" name="Google Shape;59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3572"/>
            <a:ext cx="3761184" cy="5147072"/>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035052"/>
            <a:ext cx="6430967" cy="196214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2997200"/>
            <a:ext cx="5240734" cy="1041401"/>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a:xfrm>
            <a:off x="3999309" y="4412457"/>
            <a:ext cx="3243033" cy="273844"/>
          </a:xfrm>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75086631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3549649"/>
            <a:ext cx="7514033"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5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234" y="3974702"/>
            <a:ext cx="7514033"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8968588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3" cy="2286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3257550"/>
            <a:ext cx="7514035"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873254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27609" y="2571749"/>
            <a:ext cx="6399611" cy="28575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234" y="3257550"/>
            <a:ext cx="7514033"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34781609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2481436"/>
            <a:ext cx="7514032" cy="11016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3583036"/>
            <a:ext cx="7514033"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7656020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235" y="2914650"/>
            <a:ext cx="7514033" cy="66675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581400"/>
            <a:ext cx="7514033" cy="762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7198404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4" cy="2045494"/>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234" y="2628900"/>
            <a:ext cx="7514035"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257550"/>
            <a:ext cx="7514035"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17567023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71066530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514350"/>
            <a:ext cx="1327777" cy="38290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234" y="514350"/>
            <a:ext cx="6014807" cy="382905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05559302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48600"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extLst>
      <p:ext uri="{BB962C8B-B14F-4D97-AF65-F5344CB8AC3E}">
        <p14:creationId xmlns:p14="http://schemas.microsoft.com/office/powerpoint/2010/main" val="2523794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27"/>
        <p:cNvGrpSpPr/>
        <p:nvPr/>
      </p:nvGrpSpPr>
      <p:grpSpPr>
        <a:xfrm>
          <a:off x="0" y="0"/>
          <a:ext cx="0" cy="0"/>
          <a:chOff x="0" y="0"/>
          <a:chExt cx="0" cy="0"/>
        </a:xfrm>
      </p:grpSpPr>
      <p:sp>
        <p:nvSpPr>
          <p:cNvPr id="1048632"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lstStyle>
            <a:lvl1pPr lvl="0">
              <a:spcBef>
                <a:spcPts val="0"/>
              </a:spcBef>
              <a:spcAft>
                <a:spcPts val="0"/>
              </a:spcAft>
              <a:buSzPts val="2000"/>
              <a:buNone/>
            </a:lvl1pPr>
            <a:lvl2pPr lvl="1">
              <a:spcBef>
                <a:spcPts val="0"/>
              </a:spcBef>
              <a:spcAft>
                <a:spcPts val="0"/>
              </a:spcAft>
              <a:buSzPts val="2000"/>
              <a:buNone/>
            </a:lvl2pPr>
            <a:lvl3pPr lvl="2">
              <a:spcBef>
                <a:spcPts val="0"/>
              </a:spcBef>
              <a:spcAft>
                <a:spcPts val="0"/>
              </a:spcAft>
              <a:buSzPts val="2000"/>
              <a:buNone/>
            </a:lvl3pPr>
            <a:lvl4pPr lvl="3">
              <a:spcBef>
                <a:spcPts val="0"/>
              </a:spcBef>
              <a:spcAft>
                <a:spcPts val="0"/>
              </a:spcAft>
              <a:buSzPts val="2000"/>
              <a:buNone/>
            </a:lvl4pPr>
            <a:lvl5pPr lvl="4">
              <a:spcBef>
                <a:spcPts val="0"/>
              </a:spcBef>
              <a:spcAft>
                <a:spcPts val="0"/>
              </a:spcAft>
              <a:buSzPts val="2000"/>
              <a:buNone/>
            </a:lvl5pPr>
            <a:lvl6pPr lvl="5">
              <a:spcBef>
                <a:spcPts val="0"/>
              </a:spcBef>
              <a:spcAft>
                <a:spcPts val="0"/>
              </a:spcAft>
              <a:buSzPts val="2000"/>
              <a:buNone/>
            </a:lvl6pPr>
            <a:lvl7pPr lvl="6">
              <a:spcBef>
                <a:spcPts val="0"/>
              </a:spcBef>
              <a:spcAft>
                <a:spcPts val="0"/>
              </a:spcAft>
              <a:buSzPts val="2000"/>
              <a:buNone/>
            </a:lvl7pPr>
            <a:lvl8pPr lvl="7">
              <a:spcBef>
                <a:spcPts val="0"/>
              </a:spcBef>
              <a:spcAft>
                <a:spcPts val="0"/>
              </a:spcAft>
              <a:buSzPts val="2000"/>
              <a:buNone/>
            </a:lvl8pPr>
            <a:lvl9pPr lvl="8">
              <a:spcBef>
                <a:spcPts val="0"/>
              </a:spcBef>
              <a:spcAft>
                <a:spcPts val="0"/>
              </a:spcAft>
              <a:buSzPts val="2000"/>
              <a:buNone/>
            </a:lvl9pPr>
          </a:lstStyle>
          <a:p>
            <a:endParaRPr/>
          </a:p>
        </p:txBody>
      </p:sp>
      <p:sp>
        <p:nvSpPr>
          <p:cNvPr id="1048633"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048634"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048635"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76617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13893" y="4400349"/>
            <a:ext cx="413375" cy="273844"/>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74534565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357"/>
        <p:cNvGrpSpPr/>
        <p:nvPr/>
      </p:nvGrpSpPr>
      <p:grpSpPr>
        <a:xfrm>
          <a:off x="0" y="0"/>
          <a:ext cx="0" cy="0"/>
          <a:chOff x="0" y="0"/>
          <a:chExt cx="0" cy="0"/>
        </a:xfrm>
      </p:grpSpPr>
      <p:sp>
        <p:nvSpPr>
          <p:cNvPr id="1048666"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649810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7"/>
        <p:cNvGrpSpPr/>
        <p:nvPr/>
      </p:nvGrpSpPr>
      <p:grpSpPr>
        <a:xfrm>
          <a:off x="0" y="0"/>
          <a:ext cx="0" cy="0"/>
          <a:chOff x="0" y="0"/>
          <a:chExt cx="0" cy="0"/>
        </a:xfrm>
      </p:grpSpPr>
      <p:sp>
        <p:nvSpPr>
          <p:cNvPr id="1048697"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lstStyle>
            <a:lvl1pPr lvl="0" algn="ctr" rtl="0">
              <a:spcBef>
                <a:spcPts val="0"/>
              </a:spcBef>
              <a:spcAft>
                <a:spcPts val="0"/>
              </a:spcAft>
              <a:buClr>
                <a:srgbClr val="02BDC7"/>
              </a:buClr>
              <a:buSzPts val="3000"/>
              <a:buNone/>
              <a:defRPr sz="3000">
                <a:solidFill>
                  <a:srgbClr val="02BDC7"/>
                </a:solidFill>
              </a:defRPr>
            </a:lvl1pPr>
            <a:lvl2pPr lvl="1" algn="ctr" rtl="0">
              <a:spcBef>
                <a:spcPts val="0"/>
              </a:spcBef>
              <a:spcAft>
                <a:spcPts val="0"/>
              </a:spcAft>
              <a:buClr>
                <a:srgbClr val="02BDC7"/>
              </a:buClr>
              <a:buSzPts val="3000"/>
              <a:buNone/>
              <a:defRPr sz="3000">
                <a:solidFill>
                  <a:srgbClr val="02BDC7"/>
                </a:solidFill>
              </a:defRPr>
            </a:lvl2pPr>
            <a:lvl3pPr lvl="2" algn="ctr" rtl="0">
              <a:spcBef>
                <a:spcPts val="0"/>
              </a:spcBef>
              <a:spcAft>
                <a:spcPts val="0"/>
              </a:spcAft>
              <a:buClr>
                <a:srgbClr val="02BDC7"/>
              </a:buClr>
              <a:buSzPts val="3000"/>
              <a:buNone/>
              <a:defRPr sz="3000">
                <a:solidFill>
                  <a:srgbClr val="02BDC7"/>
                </a:solidFill>
              </a:defRPr>
            </a:lvl3pPr>
            <a:lvl4pPr lvl="3" algn="ctr" rtl="0">
              <a:spcBef>
                <a:spcPts val="0"/>
              </a:spcBef>
              <a:spcAft>
                <a:spcPts val="0"/>
              </a:spcAft>
              <a:buClr>
                <a:srgbClr val="02BDC7"/>
              </a:buClr>
              <a:buSzPts val="3000"/>
              <a:buNone/>
              <a:defRPr sz="3000">
                <a:solidFill>
                  <a:srgbClr val="02BDC7"/>
                </a:solidFill>
              </a:defRPr>
            </a:lvl4pPr>
            <a:lvl5pPr lvl="4" algn="ctr" rtl="0">
              <a:spcBef>
                <a:spcPts val="0"/>
              </a:spcBef>
              <a:spcAft>
                <a:spcPts val="0"/>
              </a:spcAft>
              <a:buClr>
                <a:srgbClr val="02BDC7"/>
              </a:buClr>
              <a:buSzPts val="3000"/>
              <a:buNone/>
              <a:defRPr sz="3000">
                <a:solidFill>
                  <a:srgbClr val="02BDC7"/>
                </a:solidFill>
              </a:defRPr>
            </a:lvl5pPr>
            <a:lvl6pPr lvl="5" algn="ctr" rtl="0">
              <a:spcBef>
                <a:spcPts val="0"/>
              </a:spcBef>
              <a:spcAft>
                <a:spcPts val="0"/>
              </a:spcAft>
              <a:buClr>
                <a:srgbClr val="02BDC7"/>
              </a:buClr>
              <a:buSzPts val="3000"/>
              <a:buNone/>
              <a:defRPr sz="3000">
                <a:solidFill>
                  <a:srgbClr val="02BDC7"/>
                </a:solidFill>
              </a:defRPr>
            </a:lvl6pPr>
            <a:lvl7pPr lvl="6" algn="ctr" rtl="0">
              <a:spcBef>
                <a:spcPts val="0"/>
              </a:spcBef>
              <a:spcAft>
                <a:spcPts val="0"/>
              </a:spcAft>
              <a:buClr>
                <a:srgbClr val="02BDC7"/>
              </a:buClr>
              <a:buSzPts val="3000"/>
              <a:buNone/>
              <a:defRPr sz="3000">
                <a:solidFill>
                  <a:srgbClr val="02BDC7"/>
                </a:solidFill>
              </a:defRPr>
            </a:lvl7pPr>
            <a:lvl8pPr lvl="7" algn="ctr" rtl="0">
              <a:spcBef>
                <a:spcPts val="0"/>
              </a:spcBef>
              <a:spcAft>
                <a:spcPts val="0"/>
              </a:spcAft>
              <a:buClr>
                <a:srgbClr val="02BDC7"/>
              </a:buClr>
              <a:buSzPts val="3000"/>
              <a:buNone/>
              <a:defRPr sz="3000">
                <a:solidFill>
                  <a:srgbClr val="02BDC7"/>
                </a:solidFill>
              </a:defRPr>
            </a:lvl8pPr>
            <a:lvl9pPr lvl="8" algn="ctr" rtl="0">
              <a:spcBef>
                <a:spcPts val="0"/>
              </a:spcBef>
              <a:spcAft>
                <a:spcPts val="0"/>
              </a:spcAft>
              <a:buClr>
                <a:srgbClr val="02BDC7"/>
              </a:buClr>
              <a:buSzPts val="3000"/>
              <a:buNone/>
              <a:defRPr sz="3000">
                <a:solidFill>
                  <a:srgbClr val="02BDC7"/>
                </a:solidFill>
              </a:defRPr>
            </a:lvl9pPr>
          </a:lstStyle>
          <a:p>
            <a:endParaRPr/>
          </a:p>
        </p:txBody>
      </p:sp>
      <p:sp>
        <p:nvSpPr>
          <p:cNvPr id="1048698"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lstStyle>
            <a:lvl1pPr lvl="0" algn="ctr" rtl="0">
              <a:spcBef>
                <a:spcPts val="0"/>
              </a:spcBef>
              <a:spcAft>
                <a:spcPts val="0"/>
              </a:spcAft>
              <a:buClr>
                <a:srgbClr val="FFB600"/>
              </a:buClr>
              <a:buSzPts val="2000"/>
              <a:buNone/>
              <a:defRPr>
                <a:solidFill>
                  <a:srgbClr val="FFB600"/>
                </a:solidFill>
              </a:defRPr>
            </a:lvl1pPr>
            <a:lvl2pPr lvl="1" algn="ctr" rtl="0">
              <a:spcBef>
                <a:spcPts val="1000"/>
              </a:spcBef>
              <a:spcAft>
                <a:spcPts val="0"/>
              </a:spcAft>
              <a:buClr>
                <a:srgbClr val="FFB600"/>
              </a:buClr>
              <a:buSzPts val="3000"/>
              <a:buNone/>
              <a:defRPr sz="3000">
                <a:solidFill>
                  <a:srgbClr val="FFB600"/>
                </a:solidFill>
              </a:defRPr>
            </a:lvl2pPr>
            <a:lvl3pPr lvl="2" algn="ctr" rtl="0">
              <a:spcBef>
                <a:spcPts val="1000"/>
              </a:spcBef>
              <a:spcAft>
                <a:spcPts val="0"/>
              </a:spcAft>
              <a:buClr>
                <a:srgbClr val="FFB600"/>
              </a:buClr>
              <a:buSzPts val="3000"/>
              <a:buNone/>
              <a:defRPr sz="3000">
                <a:solidFill>
                  <a:srgbClr val="FFB600"/>
                </a:solidFill>
              </a:defRPr>
            </a:lvl3pPr>
            <a:lvl4pPr lvl="3" algn="ctr" rtl="0">
              <a:spcBef>
                <a:spcPts val="1000"/>
              </a:spcBef>
              <a:spcAft>
                <a:spcPts val="0"/>
              </a:spcAft>
              <a:buClr>
                <a:srgbClr val="FFB600"/>
              </a:buClr>
              <a:buSzPts val="3000"/>
              <a:buNone/>
              <a:defRPr sz="3000">
                <a:solidFill>
                  <a:srgbClr val="FFB600"/>
                </a:solidFill>
              </a:defRPr>
            </a:lvl4pPr>
            <a:lvl5pPr lvl="4" algn="ctr" rtl="0">
              <a:spcBef>
                <a:spcPts val="1000"/>
              </a:spcBef>
              <a:spcAft>
                <a:spcPts val="0"/>
              </a:spcAft>
              <a:buClr>
                <a:srgbClr val="FFB600"/>
              </a:buClr>
              <a:buSzPts val="3000"/>
              <a:buNone/>
              <a:defRPr sz="3000">
                <a:solidFill>
                  <a:srgbClr val="FFB600"/>
                </a:solidFill>
              </a:defRPr>
            </a:lvl5pPr>
            <a:lvl6pPr lvl="5" algn="ctr" rtl="0">
              <a:spcBef>
                <a:spcPts val="1000"/>
              </a:spcBef>
              <a:spcAft>
                <a:spcPts val="0"/>
              </a:spcAft>
              <a:buClr>
                <a:srgbClr val="FFB600"/>
              </a:buClr>
              <a:buSzPts val="3000"/>
              <a:buNone/>
              <a:defRPr sz="3000">
                <a:solidFill>
                  <a:srgbClr val="FFB600"/>
                </a:solidFill>
              </a:defRPr>
            </a:lvl6pPr>
            <a:lvl7pPr lvl="6" algn="ctr" rtl="0">
              <a:spcBef>
                <a:spcPts val="1000"/>
              </a:spcBef>
              <a:spcAft>
                <a:spcPts val="0"/>
              </a:spcAft>
              <a:buClr>
                <a:srgbClr val="FFB600"/>
              </a:buClr>
              <a:buSzPts val="3000"/>
              <a:buNone/>
              <a:defRPr sz="3000">
                <a:solidFill>
                  <a:srgbClr val="FFB600"/>
                </a:solidFill>
              </a:defRPr>
            </a:lvl7pPr>
            <a:lvl8pPr lvl="7" algn="ctr" rtl="0">
              <a:spcBef>
                <a:spcPts val="1000"/>
              </a:spcBef>
              <a:spcAft>
                <a:spcPts val="0"/>
              </a:spcAft>
              <a:buClr>
                <a:srgbClr val="FFB600"/>
              </a:buClr>
              <a:buSzPts val="3000"/>
              <a:buNone/>
              <a:defRPr sz="3000">
                <a:solidFill>
                  <a:srgbClr val="FFB600"/>
                </a:solidFill>
              </a:defRPr>
            </a:lvl8pPr>
            <a:lvl9pPr lvl="8" algn="ctr" rtl="0">
              <a:spcBef>
                <a:spcPts val="1000"/>
              </a:spcBef>
              <a:spcAft>
                <a:spcPts val="1000"/>
              </a:spcAft>
              <a:buClr>
                <a:srgbClr val="FFB600"/>
              </a:buClr>
              <a:buSzPts val="3000"/>
              <a:buNone/>
              <a:defRPr sz="3000">
                <a:solidFill>
                  <a:srgbClr val="FFB600"/>
                </a:solidFill>
              </a:defRPr>
            </a:lvl9pPr>
          </a:lstStyle>
          <a:p>
            <a:endParaRPr/>
          </a:p>
        </p:txBody>
      </p:sp>
    </p:spTree>
    <p:extLst>
      <p:ext uri="{BB962C8B-B14F-4D97-AF65-F5344CB8AC3E}">
        <p14:creationId xmlns:p14="http://schemas.microsoft.com/office/powerpoint/2010/main" val="1524621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7"/>
        <p:cNvGrpSpPr/>
        <p:nvPr/>
      </p:nvGrpSpPr>
      <p:grpSpPr>
        <a:xfrm>
          <a:off x="0" y="0"/>
          <a:ext cx="0" cy="0"/>
          <a:chOff x="0" y="0"/>
          <a:chExt cx="0" cy="0"/>
        </a:xfrm>
      </p:grpSpPr>
      <p:sp>
        <p:nvSpPr>
          <p:cNvPr id="1048728"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Clr>
                <a:srgbClr val="4A5C65"/>
              </a:buClr>
              <a:buSzPts val="3000"/>
              <a:buChar char="○"/>
              <a:defRPr sz="3000" i="1">
                <a:solidFill>
                  <a:srgbClr val="4A5C65"/>
                </a:solidFill>
              </a:defRPr>
            </a:lvl1pPr>
            <a:lvl2pPr marL="914400" lvl="1" indent="-419100" algn="ctr" rtl="0">
              <a:spcBef>
                <a:spcPts val="1000"/>
              </a:spcBef>
              <a:spcAft>
                <a:spcPts val="0"/>
              </a:spcAft>
              <a:buClr>
                <a:srgbClr val="4A5C65"/>
              </a:buClr>
              <a:buSzPts val="3000"/>
              <a:buChar char="◦"/>
              <a:defRPr sz="3000" i="1">
                <a:solidFill>
                  <a:srgbClr val="4A5C65"/>
                </a:solidFill>
              </a:defRPr>
            </a:lvl2pPr>
            <a:lvl3pPr marL="1371600" lvl="2" indent="-419100" algn="ctr" rtl="0">
              <a:spcBef>
                <a:spcPts val="1000"/>
              </a:spcBef>
              <a:spcAft>
                <a:spcPts val="0"/>
              </a:spcAft>
              <a:buClr>
                <a:srgbClr val="4A5C65"/>
              </a:buClr>
              <a:buSzPts val="3000"/>
              <a:buChar char="◦"/>
              <a:defRPr sz="3000" i="1">
                <a:solidFill>
                  <a:srgbClr val="4A5C65"/>
                </a:solidFill>
              </a:defRPr>
            </a:lvl3pPr>
            <a:lvl4pPr marL="1828800" lvl="3" indent="-419100" algn="ctr" rtl="0">
              <a:spcBef>
                <a:spcPts val="1000"/>
              </a:spcBef>
              <a:spcAft>
                <a:spcPts val="0"/>
              </a:spcAft>
              <a:buClr>
                <a:srgbClr val="4A5C65"/>
              </a:buClr>
              <a:buSzPts val="3000"/>
              <a:buChar char="◦"/>
              <a:defRPr sz="3000" i="1">
                <a:solidFill>
                  <a:srgbClr val="4A5C65"/>
                </a:solidFill>
              </a:defRPr>
            </a:lvl4pPr>
            <a:lvl5pPr marL="2286000" lvl="4" indent="-419100" algn="ctr" rtl="0">
              <a:spcBef>
                <a:spcPts val="1000"/>
              </a:spcBef>
              <a:spcAft>
                <a:spcPts val="0"/>
              </a:spcAft>
              <a:buClr>
                <a:srgbClr val="4A5C65"/>
              </a:buClr>
              <a:buSzPts val="3000"/>
              <a:buChar char="◦"/>
              <a:defRPr sz="3000" i="1">
                <a:solidFill>
                  <a:srgbClr val="4A5C65"/>
                </a:solidFill>
              </a:defRPr>
            </a:lvl5pPr>
            <a:lvl6pPr marL="2743200" lvl="5" indent="-419100" algn="ctr" rtl="0">
              <a:spcBef>
                <a:spcPts val="1000"/>
              </a:spcBef>
              <a:spcAft>
                <a:spcPts val="0"/>
              </a:spcAft>
              <a:buClr>
                <a:srgbClr val="4A5C65"/>
              </a:buClr>
              <a:buSzPts val="3000"/>
              <a:buChar char="◦"/>
              <a:defRPr sz="3000" i="1">
                <a:solidFill>
                  <a:srgbClr val="4A5C65"/>
                </a:solidFill>
              </a:defRPr>
            </a:lvl6pPr>
            <a:lvl7pPr marL="3200400" lvl="6" indent="-419100" algn="ctr" rtl="0">
              <a:spcBef>
                <a:spcPts val="1000"/>
              </a:spcBef>
              <a:spcAft>
                <a:spcPts val="0"/>
              </a:spcAft>
              <a:buClr>
                <a:srgbClr val="4A5C65"/>
              </a:buClr>
              <a:buSzPts val="3000"/>
              <a:buChar char="◦"/>
              <a:defRPr sz="3000" i="1">
                <a:solidFill>
                  <a:srgbClr val="4A5C65"/>
                </a:solidFill>
              </a:defRPr>
            </a:lvl7pPr>
            <a:lvl8pPr marL="3657600" lvl="7" indent="-419100" algn="ctr" rtl="0">
              <a:spcBef>
                <a:spcPts val="1000"/>
              </a:spcBef>
              <a:spcAft>
                <a:spcPts val="0"/>
              </a:spcAft>
              <a:buClr>
                <a:srgbClr val="4A5C65"/>
              </a:buClr>
              <a:buSzPts val="3000"/>
              <a:buChar char="◦"/>
              <a:defRPr sz="3000" i="1">
                <a:solidFill>
                  <a:srgbClr val="4A5C65"/>
                </a:solidFill>
              </a:defRPr>
            </a:lvl8pPr>
            <a:lvl9pPr marL="4114800" lvl="8" indent="-419100" algn="ctr">
              <a:spcBef>
                <a:spcPts val="1000"/>
              </a:spcBef>
              <a:spcAft>
                <a:spcPts val="1000"/>
              </a:spcAft>
              <a:buClr>
                <a:srgbClr val="4A5C65"/>
              </a:buClr>
              <a:buSzPts val="3000"/>
              <a:buChar char="◦"/>
              <a:defRPr sz="3000" i="1">
                <a:solidFill>
                  <a:srgbClr val="4A5C65"/>
                </a:solidFill>
              </a:defRPr>
            </a:lvl9pPr>
          </a:lstStyle>
          <a:p>
            <a:endParaRPr/>
          </a:p>
        </p:txBody>
      </p:sp>
      <p:sp>
        <p:nvSpPr>
          <p:cNvPr id="1048730"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633518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58"/>
        <p:cNvGrpSpPr/>
        <p:nvPr/>
      </p:nvGrpSpPr>
      <p:grpSpPr>
        <a:xfrm>
          <a:off x="0" y="0"/>
          <a:ext cx="0" cy="0"/>
          <a:chOff x="0" y="0"/>
          <a:chExt cx="0" cy="0"/>
        </a:xfrm>
      </p:grpSpPr>
      <p:sp>
        <p:nvSpPr>
          <p:cNvPr id="1048829"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lstStyle>
            <a:lvl1pPr lvl="0" rtl="0">
              <a:spcBef>
                <a:spcPts val="0"/>
              </a:spcBef>
              <a:spcAft>
                <a:spcPts val="0"/>
              </a:spcAft>
              <a:buSzPts val="2000"/>
              <a:buNone/>
            </a:lvl1pPr>
            <a:lvl2pPr lvl="1" rtl="0">
              <a:spcBef>
                <a:spcPts val="0"/>
              </a:spcBef>
              <a:spcAft>
                <a:spcPts val="0"/>
              </a:spcAft>
              <a:buSzPts val="2000"/>
              <a:buNone/>
            </a:lvl2pPr>
            <a:lvl3pPr lvl="2" rtl="0">
              <a:spcBef>
                <a:spcPts val="0"/>
              </a:spcBef>
              <a:spcAft>
                <a:spcPts val="0"/>
              </a:spcAft>
              <a:buSzPts val="2000"/>
              <a:buNone/>
            </a:lvl3pPr>
            <a:lvl4pPr lvl="3" rtl="0">
              <a:spcBef>
                <a:spcPts val="0"/>
              </a:spcBef>
              <a:spcAft>
                <a:spcPts val="0"/>
              </a:spcAft>
              <a:buSzPts val="2000"/>
              <a:buNone/>
            </a:lvl4pPr>
            <a:lvl5pPr lvl="4" rtl="0">
              <a:spcBef>
                <a:spcPts val="0"/>
              </a:spcBef>
              <a:spcAft>
                <a:spcPts val="0"/>
              </a:spcAft>
              <a:buSzPts val="2000"/>
              <a:buNone/>
            </a:lvl5pPr>
            <a:lvl6pPr lvl="5" rtl="0">
              <a:spcBef>
                <a:spcPts val="0"/>
              </a:spcBef>
              <a:spcAft>
                <a:spcPts val="0"/>
              </a:spcAft>
              <a:buSzPts val="2000"/>
              <a:buNone/>
            </a:lvl6pPr>
            <a:lvl7pPr lvl="6" rtl="0">
              <a:spcBef>
                <a:spcPts val="0"/>
              </a:spcBef>
              <a:spcAft>
                <a:spcPts val="0"/>
              </a:spcAft>
              <a:buSzPts val="2000"/>
              <a:buNone/>
            </a:lvl7pPr>
            <a:lvl8pPr lvl="7" rtl="0">
              <a:spcBef>
                <a:spcPts val="0"/>
              </a:spcBef>
              <a:spcAft>
                <a:spcPts val="0"/>
              </a:spcAft>
              <a:buSzPts val="2000"/>
              <a:buNone/>
            </a:lvl8pPr>
            <a:lvl9pPr lvl="8" rtl="0">
              <a:spcBef>
                <a:spcPts val="0"/>
              </a:spcBef>
              <a:spcAft>
                <a:spcPts val="0"/>
              </a:spcAft>
              <a:buSzPts val="2000"/>
              <a:buNone/>
            </a:lvl9pPr>
          </a:lstStyle>
          <a:p>
            <a:endParaRPr/>
          </a:p>
        </p:txBody>
      </p:sp>
      <p:sp>
        <p:nvSpPr>
          <p:cNvPr id="1048830"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048831"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048832"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048833"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125888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1048949"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64763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000249"/>
            <a:ext cx="6698060" cy="1582787"/>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29209" y="3583036"/>
            <a:ext cx="6698061"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40307821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514351"/>
            <a:ext cx="7514035" cy="13144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5" y="2000250"/>
            <a:ext cx="3671291"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000250"/>
            <a:ext cx="3671292"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80161278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134" y="1993900"/>
            <a:ext cx="3455391"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233"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0366" y="2000250"/>
            <a:ext cx="3466903"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5975"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85098753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13372482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91450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200150"/>
            <a:ext cx="2661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6525" y="514350"/>
            <a:ext cx="4680743" cy="382905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234" y="2228850"/>
            <a:ext cx="2661841" cy="137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8427675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314449"/>
            <a:ext cx="4069619" cy="10287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6011" y="685800"/>
            <a:ext cx="2460731" cy="3429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043" y="2343149"/>
            <a:ext cx="4069619" cy="137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93731855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0"/>
            <a:ext cx="1827610" cy="51435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514351"/>
            <a:ext cx="7514035" cy="131444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233" y="2000250"/>
            <a:ext cx="7514035"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9492" y="4412457"/>
            <a:ext cx="857250"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3"/>
          </p:nvPr>
        </p:nvSpPr>
        <p:spPr>
          <a:xfrm>
            <a:off x="1929210" y="4412457"/>
            <a:ext cx="5313133" cy="273844"/>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13893" y="4412457"/>
            <a:ext cx="413375"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05495362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 id="2147483955" r:id="rId24"/>
  </p:sldLayoutIdLst>
  <p:transition>
    <p:fade thruBlk="1"/>
  </p:transition>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1048604" name="Google Shape;389;p15"/>
          <p:cNvSpPr txBox="1">
            <a:spLocks noGrp="1"/>
          </p:cNvSpPr>
          <p:nvPr>
            <p:ph type="ctrTitle"/>
          </p:nvPr>
        </p:nvSpPr>
        <p:spPr>
          <a:xfrm>
            <a:off x="3657600" y="133351"/>
            <a:ext cx="5181600" cy="228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SEJARAH </a:t>
            </a:r>
            <a:r>
              <a:rPr lang="id-ID" b="1" dirty="0"/>
              <a:t>PERKEMBANGAN  BAHASA INDONESIA</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1048799" name="Google Shape;451;p22"/>
          <p:cNvSpPr txBox="1">
            <a:spLocks noGrp="1"/>
          </p:cNvSpPr>
          <p:nvPr>
            <p:ph type="title"/>
          </p:nvPr>
        </p:nvSpPr>
        <p:spPr>
          <a:xfrm>
            <a:off x="1371600" y="40768"/>
            <a:ext cx="3886200" cy="1616582"/>
          </a:xfrm>
          <a:prstGeom prst="rect">
            <a:avLst/>
          </a:prstGeom>
        </p:spPr>
        <p:txBody>
          <a:bodyPr spcFirstLastPara="1" wrap="square" lIns="91425" tIns="91425" rIns="91425" bIns="91425" anchor="ctr" anchorCtr="0">
            <a:noAutofit/>
          </a:bodyPr>
          <a:lstStyle/>
          <a:p>
            <a:r>
              <a:rPr lang="id-ID" sz="1600" b="1" dirty="0" err="1"/>
              <a:t>K</a:t>
            </a:r>
            <a:r>
              <a:rPr lang="en-US" sz="1600" b="1" dirty="0" err="1"/>
              <a:t>edudukannya</a:t>
            </a:r>
            <a:r>
              <a:rPr lang="en-US" sz="1600" b="1" dirty="0"/>
              <a:t> </a:t>
            </a:r>
            <a:r>
              <a:rPr lang="en-US" sz="1600" b="1" dirty="0" err="1"/>
              <a:t>sebagai</a:t>
            </a:r>
            <a:r>
              <a:rPr lang="en-US" sz="1600" b="1" dirty="0"/>
              <a:t> </a:t>
            </a:r>
            <a:r>
              <a:rPr lang="en-US" sz="1600" b="1" dirty="0" err="1"/>
              <a:t>bahasa</a:t>
            </a:r>
            <a:r>
              <a:rPr lang="en-US" sz="1600" b="1" dirty="0"/>
              <a:t> Negara, </a:t>
            </a:r>
            <a:r>
              <a:rPr lang="en-US" sz="1600" b="1" dirty="0" err="1"/>
              <a:t>bahasa</a:t>
            </a:r>
            <a:r>
              <a:rPr lang="en-US" sz="1600" b="1" dirty="0"/>
              <a:t> Indonesia </a:t>
            </a:r>
            <a:r>
              <a:rPr lang="en-US" sz="1600" b="1" dirty="0" err="1"/>
              <a:t>berfungsi</a:t>
            </a:r>
            <a:r>
              <a:rPr lang="en-US" sz="1600" b="1" dirty="0"/>
              <a:t> </a:t>
            </a:r>
            <a:r>
              <a:rPr lang="en-US" sz="1600" b="1" dirty="0" err="1"/>
              <a:t>sebagai</a:t>
            </a:r>
            <a:r>
              <a:rPr lang="en-US" sz="1600" b="1" dirty="0"/>
              <a:t> :</a:t>
            </a:r>
            <a:br>
              <a:rPr lang="id-ID" sz="1600" b="1" dirty="0"/>
            </a:br>
            <a:endParaRPr sz="1600" b="1" dirty="0"/>
          </a:p>
        </p:txBody>
      </p:sp>
      <p:sp>
        <p:nvSpPr>
          <p:cNvPr id="1048798" name="Google Shape;450;p22"/>
          <p:cNvSpPr txBox="1">
            <a:spLocks noGrp="1"/>
          </p:cNvSpPr>
          <p:nvPr>
            <p:ph type="body" idx="1"/>
          </p:nvPr>
        </p:nvSpPr>
        <p:spPr>
          <a:xfrm>
            <a:off x="1679848" y="1276350"/>
            <a:ext cx="3269704" cy="3657600"/>
          </a:xfrm>
          <a:prstGeom prst="rect">
            <a:avLst/>
          </a:prstGeom>
        </p:spPr>
        <p:txBody>
          <a:bodyPr spcFirstLastPara="1" wrap="square" lIns="91425" tIns="91425" rIns="91425" bIns="91425" anchor="t" anchorCtr="0">
            <a:noAutofit/>
          </a:bodyPr>
          <a:lstStyle/>
          <a:p>
            <a:pPr lvl="0"/>
            <a:r>
              <a:rPr lang="en-US" b="1" dirty="0" err="1">
                <a:solidFill>
                  <a:schemeClr val="tx1"/>
                </a:solidFill>
                <a:latin typeface="Aparajita" pitchFamily="34" charset="0"/>
                <a:cs typeface="Aparajita" pitchFamily="34" charset="0"/>
              </a:rPr>
              <a:t>Bahasa</a:t>
            </a:r>
            <a:r>
              <a:rPr lang="en-US" b="1" dirty="0">
                <a:solidFill>
                  <a:schemeClr val="tx1"/>
                </a:solidFill>
                <a:latin typeface="Aparajita" pitchFamily="34" charset="0"/>
                <a:cs typeface="Aparajita" pitchFamily="34" charset="0"/>
              </a:rPr>
              <a:t> </a:t>
            </a:r>
            <a:r>
              <a:rPr lang="en-US" b="1" dirty="0" err="1">
                <a:solidFill>
                  <a:schemeClr val="tx1"/>
                </a:solidFill>
                <a:latin typeface="Aparajita" pitchFamily="34" charset="0"/>
                <a:cs typeface="Aparajita" pitchFamily="34" charset="0"/>
              </a:rPr>
              <a:t>resmi</a:t>
            </a:r>
            <a:r>
              <a:rPr lang="en-US" b="1" dirty="0">
                <a:solidFill>
                  <a:schemeClr val="tx1"/>
                </a:solidFill>
                <a:latin typeface="Aparajita" pitchFamily="34" charset="0"/>
                <a:cs typeface="Aparajita" pitchFamily="34" charset="0"/>
              </a:rPr>
              <a:t> </a:t>
            </a:r>
            <a:r>
              <a:rPr lang="en-US" b="1" dirty="0" err="1">
                <a:solidFill>
                  <a:schemeClr val="tx1"/>
                </a:solidFill>
                <a:latin typeface="Aparajita" pitchFamily="34" charset="0"/>
                <a:cs typeface="Aparajita" pitchFamily="34" charset="0"/>
              </a:rPr>
              <a:t>kenegaraan</a:t>
            </a:r>
            <a:r>
              <a:rPr lang="en-US" b="1" dirty="0">
                <a:solidFill>
                  <a:schemeClr val="tx1"/>
                </a:solidFill>
                <a:latin typeface="Aparajita" pitchFamily="34" charset="0"/>
                <a:cs typeface="Aparajita" pitchFamily="34" charset="0"/>
              </a:rPr>
              <a:t> </a:t>
            </a:r>
            <a:endParaRPr lang="id-ID" b="1" dirty="0">
              <a:solidFill>
                <a:schemeClr val="tx1"/>
              </a:solidFill>
              <a:latin typeface="Aparajita" pitchFamily="34" charset="0"/>
              <a:cs typeface="Aparajita" pitchFamily="34" charset="0"/>
            </a:endParaRPr>
          </a:p>
          <a:p>
            <a:pPr marL="114300" indent="0">
              <a:buNone/>
            </a:pPr>
            <a:r>
              <a:rPr lang="en-US" dirty="0" err="1">
                <a:solidFill>
                  <a:schemeClr val="tx1"/>
                </a:solidFill>
                <a:latin typeface="Aparajita" pitchFamily="34" charset="0"/>
                <a:cs typeface="Aparajita" pitchFamily="34" charset="0"/>
              </a:rPr>
              <a:t>Sebagai</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resmi</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kenegaraan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Indonesia </a:t>
            </a:r>
            <a:r>
              <a:rPr lang="en-US" dirty="0" err="1">
                <a:solidFill>
                  <a:schemeClr val="tx1"/>
                </a:solidFill>
                <a:latin typeface="Aparajita" pitchFamily="34" charset="0"/>
                <a:cs typeface="Aparajita" pitchFamily="34" charset="0"/>
              </a:rPr>
              <a:t>dipakai</a:t>
            </a:r>
            <a:r>
              <a:rPr lang="en-US" dirty="0">
                <a:solidFill>
                  <a:schemeClr val="tx1"/>
                </a:solidFill>
                <a:latin typeface="Aparajita" pitchFamily="34" charset="0"/>
                <a:cs typeface="Aparajita" pitchFamily="34" charset="0"/>
              </a:rPr>
              <a:t> di </a:t>
            </a:r>
            <a:r>
              <a:rPr lang="en-US" dirty="0" err="1">
                <a:solidFill>
                  <a:schemeClr val="tx1"/>
                </a:solidFill>
                <a:latin typeface="Aparajita" pitchFamily="34" charset="0"/>
                <a:cs typeface="Aparajita" pitchFamily="34" charset="0"/>
              </a:rPr>
              <a:t>dalam</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segala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upacara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peristiwa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kegiatan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keagamaan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baik</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dalam</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bentuk</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lisan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maupun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dalam</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bentuk</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tulisan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Termasuk</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dalam</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kegiatan-kegiatan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itu</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adalah</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penulisan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dokumen-dokumen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putusan-putusan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serta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surat-surat</a:t>
            </a:r>
            <a:r>
              <a:rPr lang="en-US" dirty="0">
                <a:solidFill>
                  <a:schemeClr val="tx1"/>
                </a:solidFill>
                <a:latin typeface="Aparajita" pitchFamily="34" charset="0"/>
                <a:cs typeface="Aparajita" pitchFamily="34" charset="0"/>
              </a:rPr>
              <a:t> yang </a:t>
            </a:r>
            <a:r>
              <a:rPr lang="en-US" dirty="0" err="1">
                <a:solidFill>
                  <a:schemeClr val="tx1"/>
                </a:solidFill>
                <a:latin typeface="Aparajita" pitchFamily="34" charset="0"/>
                <a:cs typeface="Aparajita" pitchFamily="34" charset="0"/>
              </a:rPr>
              <a:t>dikeluarkan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oleh</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pemerintah</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dari</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badan-badan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kenegaraan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lainnya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serta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pidato-pidato</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kenegaraan</a:t>
            </a:r>
            <a:r>
              <a:rPr lang="en-US" dirty="0">
                <a:solidFill>
                  <a:schemeClr val="tx1"/>
                </a:solidFill>
                <a:latin typeface="Aparajita" pitchFamily="34" charset="0"/>
                <a:cs typeface="Aparajita" pitchFamily="34" charset="0"/>
              </a:rPr>
              <a:t>.</a:t>
            </a:r>
            <a:endParaRPr lang="id-ID" dirty="0">
              <a:solidFill>
                <a:schemeClr val="tx1"/>
              </a:solidFill>
              <a:latin typeface="Aparajita" pitchFamily="34" charset="0"/>
              <a:cs typeface="Aparajita" pitchFamily="34" charset="0"/>
            </a:endParaRPr>
          </a:p>
          <a:p>
            <a:pPr marL="0" lvl="0" indent="0" algn="l" rtl="0">
              <a:spcBef>
                <a:spcPts val="600"/>
              </a:spcBef>
              <a:spcAft>
                <a:spcPts val="0"/>
              </a:spcAft>
              <a:buNone/>
            </a:pPr>
            <a:endParaRPr dirty="0"/>
          </a:p>
        </p:txBody>
      </p:sp>
      <p:sp>
        <p:nvSpPr>
          <p:cNvPr id="1048800" name="Google Shape;452;p22"/>
          <p:cNvSpPr txBox="1">
            <a:spLocks noGrp="1"/>
          </p:cNvSpPr>
          <p:nvPr>
            <p:ph type="body" idx="2"/>
          </p:nvPr>
        </p:nvSpPr>
        <p:spPr>
          <a:xfrm>
            <a:off x="5105400" y="1091761"/>
            <a:ext cx="4038600" cy="2699189"/>
          </a:xfrm>
          <a:prstGeom prst="rect">
            <a:avLst/>
          </a:prstGeom>
        </p:spPr>
        <p:txBody>
          <a:bodyPr spcFirstLastPara="1" wrap="square" lIns="91425" tIns="91425" rIns="91425" bIns="91425" anchor="t" anchorCtr="0">
            <a:noAutofit/>
          </a:bodyPr>
          <a:lstStyle/>
          <a:p>
            <a:pPr lvl="0">
              <a:buFont typeface="Courier New" pitchFamily="49" charset="0"/>
              <a:buChar char="o"/>
            </a:pPr>
            <a:r>
              <a:rPr lang="en-US" b="1" dirty="0" err="1">
                <a:solidFill>
                  <a:schemeClr val="tx1"/>
                </a:solidFill>
                <a:latin typeface="Aparajita" pitchFamily="34" charset="0"/>
                <a:cs typeface="Aparajita" pitchFamily="34" charset="0"/>
              </a:rPr>
              <a:t>Bahasa</a:t>
            </a:r>
            <a:r>
              <a:rPr lang="en-US" b="1" dirty="0">
                <a:solidFill>
                  <a:schemeClr val="tx1"/>
                </a:solidFill>
                <a:latin typeface="Aparajita" pitchFamily="34" charset="0"/>
                <a:cs typeface="Aparajita" pitchFamily="34" charset="0"/>
              </a:rPr>
              <a:t> </a:t>
            </a:r>
            <a:r>
              <a:rPr lang="en-US" b="1" dirty="0" err="1">
                <a:solidFill>
                  <a:schemeClr val="tx1"/>
                </a:solidFill>
                <a:latin typeface="Aparajita" pitchFamily="34" charset="0"/>
                <a:cs typeface="Aparajita" pitchFamily="34" charset="0"/>
              </a:rPr>
              <a:t>pengantar</a:t>
            </a:r>
            <a:r>
              <a:rPr lang="en-US" b="1" dirty="0">
                <a:solidFill>
                  <a:schemeClr val="tx1"/>
                </a:solidFill>
                <a:latin typeface="Aparajita" pitchFamily="34" charset="0"/>
                <a:cs typeface="Aparajita" pitchFamily="34" charset="0"/>
              </a:rPr>
              <a:t> di </a:t>
            </a:r>
            <a:r>
              <a:rPr lang="en-US" b="1" dirty="0" err="1">
                <a:solidFill>
                  <a:schemeClr val="tx1"/>
                </a:solidFill>
                <a:latin typeface="Aparajita" pitchFamily="34" charset="0"/>
                <a:cs typeface="Aparajita" pitchFamily="34" charset="0"/>
              </a:rPr>
              <a:t>dalam</a:t>
            </a:r>
            <a:r>
              <a:rPr lang="en-US" b="1" dirty="0">
                <a:solidFill>
                  <a:schemeClr val="tx1"/>
                </a:solidFill>
                <a:latin typeface="Aparajita" pitchFamily="34" charset="0"/>
                <a:cs typeface="Aparajita" pitchFamily="34" charset="0"/>
              </a:rPr>
              <a:t> </a:t>
            </a:r>
            <a:r>
              <a:rPr lang="en-US" b="1" dirty="0" err="1">
                <a:solidFill>
                  <a:schemeClr val="tx1"/>
                </a:solidFill>
                <a:latin typeface="Aparajita" pitchFamily="34" charset="0"/>
                <a:cs typeface="Aparajita" pitchFamily="34" charset="0"/>
              </a:rPr>
              <a:t>dunia</a:t>
            </a:r>
            <a:r>
              <a:rPr lang="en-US" b="1" dirty="0">
                <a:solidFill>
                  <a:schemeClr val="tx1"/>
                </a:solidFill>
                <a:latin typeface="Aparajita" pitchFamily="34" charset="0"/>
                <a:cs typeface="Aparajita" pitchFamily="34" charset="0"/>
              </a:rPr>
              <a:t> </a:t>
            </a:r>
            <a:r>
              <a:rPr lang="en-US" b="1" dirty="0" err="1">
                <a:solidFill>
                  <a:schemeClr val="tx1"/>
                </a:solidFill>
                <a:latin typeface="Aparajita" pitchFamily="34" charset="0"/>
                <a:cs typeface="Aparajita" pitchFamily="34" charset="0"/>
              </a:rPr>
              <a:t>pendidikan</a:t>
            </a:r>
            <a:endParaRPr lang="id-ID" b="1" dirty="0">
              <a:solidFill>
                <a:schemeClr val="tx1"/>
              </a:solidFill>
              <a:latin typeface="Aparajita" pitchFamily="34" charset="0"/>
              <a:cs typeface="Aparajita" pitchFamily="34" charset="0"/>
            </a:endParaRPr>
          </a:p>
          <a:p>
            <a:pPr marL="114300" indent="0" algn="just">
              <a:buNone/>
            </a:pPr>
            <a:r>
              <a:rPr lang="en-US" sz="1600" dirty="0" err="1">
                <a:solidFill>
                  <a:schemeClr val="tx1"/>
                </a:solidFill>
                <a:latin typeface="Aparajita" pitchFamily="34" charset="0"/>
                <a:cs typeface="Aparajita" pitchFamily="34" charset="0"/>
              </a:rPr>
              <a:t>Bahasa</a:t>
            </a:r>
            <a:r>
              <a:rPr lang="en-US" sz="1600" dirty="0">
                <a:solidFill>
                  <a:schemeClr val="tx1"/>
                </a:solidFill>
                <a:latin typeface="Aparajita" pitchFamily="34" charset="0"/>
                <a:cs typeface="Aparajita" pitchFamily="34" charset="0"/>
              </a:rPr>
              <a:t> Indonesia </a:t>
            </a:r>
            <a:r>
              <a:rPr lang="en-US" sz="1600" dirty="0" err="1">
                <a:solidFill>
                  <a:schemeClr val="tx1"/>
                </a:solidFill>
                <a:latin typeface="Aparajita" pitchFamily="34" charset="0"/>
                <a:cs typeface="Aparajita" pitchFamily="34" charset="0"/>
              </a:rPr>
              <a:t>merupakan</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bahasa</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pengantar</a:t>
            </a:r>
            <a:r>
              <a:rPr lang="en-US" sz="1600" dirty="0">
                <a:solidFill>
                  <a:schemeClr val="tx1"/>
                </a:solidFill>
                <a:latin typeface="Aparajita" pitchFamily="34" charset="0"/>
                <a:cs typeface="Aparajita" pitchFamily="34" charset="0"/>
              </a:rPr>
              <a:t> di </a:t>
            </a:r>
            <a:r>
              <a:rPr lang="en-US" sz="1600" dirty="0" err="1">
                <a:solidFill>
                  <a:schemeClr val="tx1"/>
                </a:solidFill>
                <a:latin typeface="Aparajita" pitchFamily="34" charset="0"/>
                <a:cs typeface="Aparajita" pitchFamily="34" charset="0"/>
              </a:rPr>
              <a:t>lembaga-lembaga</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pendidikan</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mulai</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taman</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kanak-kanak</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sampai</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dengan</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perguruan</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tinggi</a:t>
            </a:r>
            <a:r>
              <a:rPr lang="en-US" sz="1600" dirty="0">
                <a:solidFill>
                  <a:schemeClr val="tx1"/>
                </a:solidFill>
                <a:latin typeface="Aparajita" pitchFamily="34" charset="0"/>
                <a:cs typeface="Aparajita" pitchFamily="34" charset="0"/>
              </a:rPr>
              <a:t> di </a:t>
            </a:r>
            <a:r>
              <a:rPr lang="en-US" sz="1600" dirty="0" err="1">
                <a:solidFill>
                  <a:schemeClr val="tx1"/>
                </a:solidFill>
                <a:latin typeface="Aparajita" pitchFamily="34" charset="0"/>
                <a:cs typeface="Aparajita" pitchFamily="34" charset="0"/>
              </a:rPr>
              <a:t>seluruh</a:t>
            </a:r>
            <a:r>
              <a:rPr lang="en-US" sz="1600" dirty="0">
                <a:solidFill>
                  <a:schemeClr val="tx1"/>
                </a:solidFill>
                <a:latin typeface="Aparajita" pitchFamily="34" charset="0"/>
                <a:cs typeface="Aparajita" pitchFamily="34" charset="0"/>
              </a:rPr>
              <a:t> Indonesia, </a:t>
            </a:r>
            <a:r>
              <a:rPr lang="en-US" sz="1600" dirty="0" err="1">
                <a:solidFill>
                  <a:schemeClr val="tx1"/>
                </a:solidFill>
                <a:latin typeface="Aparajita" pitchFamily="34" charset="0"/>
                <a:cs typeface="Aparajita" pitchFamily="34" charset="0"/>
              </a:rPr>
              <a:t>kecuali</a:t>
            </a:r>
            <a:r>
              <a:rPr lang="en-US" sz="1600" dirty="0">
                <a:solidFill>
                  <a:schemeClr val="tx1"/>
                </a:solidFill>
                <a:latin typeface="Aparajita" pitchFamily="34" charset="0"/>
                <a:cs typeface="Aparajita" pitchFamily="34" charset="0"/>
              </a:rPr>
              <a:t> di </a:t>
            </a:r>
            <a:r>
              <a:rPr lang="en-US" sz="1600" dirty="0" err="1">
                <a:solidFill>
                  <a:schemeClr val="tx1"/>
                </a:solidFill>
                <a:latin typeface="Aparajita" pitchFamily="34" charset="0"/>
                <a:cs typeface="Aparajita" pitchFamily="34" charset="0"/>
              </a:rPr>
              <a:t>daerah-daerah</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seperti</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daerah</a:t>
            </a:r>
            <a:r>
              <a:rPr lang="en-US" sz="1600" dirty="0">
                <a:solidFill>
                  <a:schemeClr val="tx1"/>
                </a:solidFill>
                <a:latin typeface="Aparajita" pitchFamily="34" charset="0"/>
                <a:cs typeface="Aparajita" pitchFamily="34" charset="0"/>
              </a:rPr>
              <a:t> Aceh, </a:t>
            </a:r>
            <a:r>
              <a:rPr lang="en-US" sz="1600" dirty="0" err="1">
                <a:solidFill>
                  <a:schemeClr val="tx1"/>
                </a:solidFill>
                <a:latin typeface="Aparajita" pitchFamily="34" charset="0"/>
                <a:cs typeface="Aparajita" pitchFamily="34" charset="0"/>
              </a:rPr>
              <a:t>Batak</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Sunda</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Jawa</a:t>
            </a:r>
            <a:r>
              <a:rPr lang="en-US" sz="1600" dirty="0">
                <a:solidFill>
                  <a:schemeClr val="tx1"/>
                </a:solidFill>
                <a:latin typeface="Aparajita" pitchFamily="34" charset="0"/>
                <a:cs typeface="Aparajita" pitchFamily="34" charset="0"/>
              </a:rPr>
              <a:t>, Madura, Bali, </a:t>
            </a:r>
            <a:r>
              <a:rPr lang="en-US" sz="1600" dirty="0" err="1">
                <a:solidFill>
                  <a:schemeClr val="tx1"/>
                </a:solidFill>
                <a:latin typeface="Aparajita" pitchFamily="34" charset="0"/>
                <a:cs typeface="Aparajita" pitchFamily="34" charset="0"/>
              </a:rPr>
              <a:t>dan</a:t>
            </a:r>
            <a:r>
              <a:rPr lang="en-US" sz="1600" dirty="0">
                <a:solidFill>
                  <a:schemeClr val="tx1"/>
                </a:solidFill>
                <a:latin typeface="Aparajita" pitchFamily="34" charset="0"/>
                <a:cs typeface="Aparajita" pitchFamily="34" charset="0"/>
              </a:rPr>
              <a:t> Makassar yang </a:t>
            </a:r>
            <a:r>
              <a:rPr lang="en-US" sz="1600" dirty="0" err="1">
                <a:solidFill>
                  <a:schemeClr val="tx1"/>
                </a:solidFill>
                <a:latin typeface="Aparajita" pitchFamily="34" charset="0"/>
                <a:cs typeface="Aparajita" pitchFamily="34" charset="0"/>
              </a:rPr>
              <a:t>menggunakan</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bahasa</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daerahnya</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sebagai</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bahasa</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pengantar</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sampai</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dengan</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tahun</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ketiga</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pendidikan</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dasar</a:t>
            </a:r>
            <a:r>
              <a:rPr lang="en-US" sz="1600" dirty="0">
                <a:solidFill>
                  <a:schemeClr val="tx1"/>
                </a:solidFill>
                <a:latin typeface="Aparajita" pitchFamily="34" charset="0"/>
                <a:cs typeface="Aparajita" pitchFamily="34" charset="0"/>
              </a:rPr>
              <a:t>.</a:t>
            </a:r>
            <a:endParaRPr lang="id-ID" sz="1600" dirty="0">
              <a:solidFill>
                <a:schemeClr val="tx1"/>
              </a:solidFill>
              <a:latin typeface="Aparajita" pitchFamily="34" charset="0"/>
              <a:cs typeface="Aparajita" pitchFamily="34" charset="0"/>
            </a:endParaRPr>
          </a:p>
          <a:p>
            <a:pPr marL="0" lvl="0" indent="0" algn="l" rtl="0">
              <a:spcBef>
                <a:spcPts val="600"/>
              </a:spcBef>
              <a:spcAft>
                <a:spcPts val="0"/>
              </a:spcAft>
              <a:buNone/>
            </a:pPr>
            <a:endParaRPr dirty="0"/>
          </a:p>
        </p:txBody>
      </p:sp>
      <p:sp>
        <p:nvSpPr>
          <p:cNvPr id="1048801" name="Google Shape;45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lang="en"/>
          </a:p>
        </p:txBody>
      </p:sp>
      <p:sp>
        <p:nvSpPr>
          <p:cNvPr id="1048802" name="TextBox 1"/>
          <p:cNvSpPr txBox="1"/>
          <p:nvPr/>
        </p:nvSpPr>
        <p:spPr>
          <a:xfrm>
            <a:off x="5257800" y="3883353"/>
            <a:ext cx="3505200" cy="1200329"/>
          </a:xfrm>
          <a:prstGeom prst="rect">
            <a:avLst/>
          </a:prstGeom>
          <a:noFill/>
        </p:spPr>
        <p:txBody>
          <a:bodyPr wrap="square" rtlCol="0">
            <a:spAutoFit/>
          </a:bodyPr>
          <a:lstStyle/>
          <a:p>
            <a:pPr marL="285750" lvl="0" indent="-285750">
              <a:buFont typeface="Courier New" pitchFamily="49" charset="0"/>
              <a:buChar char="o"/>
            </a:pPr>
            <a:r>
              <a:rPr lang="en-US" b="1" dirty="0">
                <a:latin typeface="Aparajita" pitchFamily="34" charset="0"/>
                <a:cs typeface="Aparajita" pitchFamily="34" charset="0"/>
              </a:rPr>
              <a:t>Alat </a:t>
            </a:r>
            <a:r>
              <a:rPr lang="en-US" b="1" dirty="0" err="1">
                <a:latin typeface="Aparajita" pitchFamily="34" charset="0"/>
                <a:cs typeface="Aparajita" pitchFamily="34" charset="0"/>
              </a:rPr>
              <a:t>perhubungan</a:t>
            </a:r>
            <a:r>
              <a:rPr lang="en-US" b="1" dirty="0">
                <a:latin typeface="Aparajita" pitchFamily="34" charset="0"/>
                <a:cs typeface="Aparajita" pitchFamily="34" charset="0"/>
              </a:rPr>
              <a:t> pada </a:t>
            </a:r>
            <a:r>
              <a:rPr lang="en-US" b="1" dirty="0" err="1">
                <a:latin typeface="Aparajita" pitchFamily="34" charset="0"/>
                <a:cs typeface="Aparajita" pitchFamily="34" charset="0"/>
              </a:rPr>
              <a:t>tingkat</a:t>
            </a:r>
            <a:r>
              <a:rPr lang="en-US" b="1" dirty="0">
                <a:latin typeface="Aparajita" pitchFamily="34" charset="0"/>
                <a:cs typeface="Aparajita" pitchFamily="34" charset="0"/>
              </a:rPr>
              <a:t> </a:t>
            </a:r>
            <a:r>
              <a:rPr lang="en-US" b="1" dirty="0" err="1">
                <a:latin typeface="Aparajita" pitchFamily="34" charset="0"/>
                <a:cs typeface="Aparajita" pitchFamily="34" charset="0"/>
              </a:rPr>
              <a:t>nasional</a:t>
            </a:r>
            <a:r>
              <a:rPr lang="en-US" b="1" dirty="0">
                <a:latin typeface="Aparajita" pitchFamily="34" charset="0"/>
                <a:cs typeface="Aparajita" pitchFamily="34" charset="0"/>
              </a:rPr>
              <a:t> </a:t>
            </a:r>
            <a:r>
              <a:rPr lang="en-US" dirty="0" err="1">
                <a:latin typeface="Aparajita" pitchFamily="34" charset="0"/>
                <a:cs typeface="Aparajita" pitchFamily="34" charset="0"/>
              </a:rPr>
              <a:t>untuk</a:t>
            </a:r>
            <a:r>
              <a:rPr lang="en-US" dirty="0">
                <a:latin typeface="Aparajita" pitchFamily="34" charset="0"/>
                <a:cs typeface="Aparajita" pitchFamily="34" charset="0"/>
              </a:rPr>
              <a:t> </a:t>
            </a:r>
            <a:r>
              <a:rPr lang="en-US" dirty="0" err="1">
                <a:latin typeface="Aparajita" pitchFamily="34" charset="0"/>
                <a:cs typeface="Aparajita" pitchFamily="34" charset="0"/>
              </a:rPr>
              <a:t>kepentingan</a:t>
            </a:r>
            <a:r>
              <a:rPr lang="en-US" dirty="0">
                <a:latin typeface="Aparajita" pitchFamily="34" charset="0"/>
                <a:cs typeface="Aparajita" pitchFamily="34" charset="0"/>
              </a:rPr>
              <a:t> </a:t>
            </a:r>
            <a:r>
              <a:rPr lang="en-US" dirty="0" err="1">
                <a:latin typeface="Aparajita" pitchFamily="34" charset="0"/>
                <a:cs typeface="Aparajita" pitchFamily="34" charset="0"/>
              </a:rPr>
              <a:t>perencanaan</a:t>
            </a:r>
            <a:r>
              <a:rPr lang="en-US" dirty="0">
                <a:latin typeface="Aparajita" pitchFamily="34" charset="0"/>
                <a:cs typeface="Aparajita" pitchFamily="34" charset="0"/>
              </a:rPr>
              <a:t> dan </a:t>
            </a:r>
            <a:r>
              <a:rPr lang="en-US" dirty="0" err="1">
                <a:latin typeface="Aparajita" pitchFamily="34" charset="0"/>
                <a:cs typeface="Aparajita" pitchFamily="34" charset="0"/>
              </a:rPr>
              <a:t>pelaksanaan</a:t>
            </a:r>
            <a:r>
              <a:rPr lang="en-US" dirty="0">
                <a:latin typeface="Aparajita" pitchFamily="34" charset="0"/>
                <a:cs typeface="Aparajita" pitchFamily="34" charset="0"/>
              </a:rPr>
              <a:t> </a:t>
            </a:r>
            <a:r>
              <a:rPr lang="en-US" dirty="0" err="1">
                <a:latin typeface="Aparajita" pitchFamily="34" charset="0"/>
                <a:cs typeface="Aparajita" pitchFamily="34" charset="0"/>
              </a:rPr>
              <a:t>pembangunan</a:t>
            </a:r>
            <a:r>
              <a:rPr lang="en-US" dirty="0">
                <a:latin typeface="Aparajita" pitchFamily="34" charset="0"/>
                <a:cs typeface="Aparajita" pitchFamily="34" charset="0"/>
              </a:rPr>
              <a:t>.</a:t>
            </a:r>
            <a:endParaRPr lang="id-ID" dirty="0">
              <a:latin typeface="Aparajita" pitchFamily="34" charset="0"/>
              <a:cs typeface="Aparajita" pitchFamily="34" charset="0"/>
            </a:endParaRPr>
          </a:p>
          <a:p>
            <a:endParaRPr lang="id-ID" dirty="0"/>
          </a:p>
        </p:txBody>
      </p:sp>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1048834" name="Google Shape;458;p23"/>
          <p:cNvSpPr txBox="1">
            <a:spLocks noGrp="1"/>
          </p:cNvSpPr>
          <p:nvPr>
            <p:ph type="title"/>
          </p:nvPr>
        </p:nvSpPr>
        <p:spPr>
          <a:xfrm>
            <a:off x="1138800" y="74389"/>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b="1" dirty="0" err="1"/>
              <a:t>Fungsi</a:t>
            </a:r>
            <a:r>
              <a:rPr b="1" dirty="0"/>
              <a:t> </a:t>
            </a:r>
            <a:r>
              <a:rPr b="1" dirty="0" err="1"/>
              <a:t>Bahasa</a:t>
            </a:r>
            <a:r>
              <a:rPr b="1" dirty="0"/>
              <a:t> Indonesia</a:t>
            </a:r>
          </a:p>
        </p:txBody>
      </p:sp>
      <p:sp>
        <p:nvSpPr>
          <p:cNvPr id="1048835" name="Google Shape;459;p23"/>
          <p:cNvSpPr txBox="1">
            <a:spLocks noGrp="1"/>
          </p:cNvSpPr>
          <p:nvPr>
            <p:ph type="body" idx="1"/>
          </p:nvPr>
        </p:nvSpPr>
        <p:spPr>
          <a:xfrm>
            <a:off x="2987824" y="285750"/>
            <a:ext cx="5328592" cy="1752600"/>
          </a:xfrm>
          <a:prstGeom prst="rect">
            <a:avLst/>
          </a:prstGeom>
        </p:spPr>
        <p:txBody>
          <a:bodyPr spcFirstLastPara="1" wrap="square" lIns="91425" tIns="91425" rIns="91425" bIns="91425" anchor="t" anchorCtr="0">
            <a:noAutofit/>
          </a:bodyPr>
          <a:lstStyle/>
          <a:p>
            <a:pPr marL="603250" lvl="1" indent="0" algn="just">
              <a:buNone/>
            </a:pPr>
            <a:r>
              <a:rPr lang="en-US" sz="1800" b="1" dirty="0" err="1">
                <a:solidFill>
                  <a:schemeClr val="tx1"/>
                </a:solidFill>
                <a:latin typeface="Aparajita" pitchFamily="34" charset="0"/>
                <a:cs typeface="Aparajita" pitchFamily="34" charset="0"/>
              </a:rPr>
              <a:t>Fungsi</a:t>
            </a:r>
            <a:r>
              <a:rPr lang="en-US" sz="1800" b="1" dirty="0">
                <a:solidFill>
                  <a:schemeClr val="tx1"/>
                </a:solidFill>
                <a:latin typeface="Aparajita" pitchFamily="34" charset="0"/>
                <a:cs typeface="Aparajita" pitchFamily="34" charset="0"/>
              </a:rPr>
              <a:t> </a:t>
            </a:r>
            <a:r>
              <a:rPr lang="en-US" sz="1800" b="1" dirty="0" err="1">
                <a:solidFill>
                  <a:schemeClr val="tx1"/>
                </a:solidFill>
                <a:latin typeface="Aparajita" pitchFamily="34" charset="0"/>
                <a:cs typeface="Aparajita" pitchFamily="34" charset="0"/>
              </a:rPr>
              <a:t>Integrasi</a:t>
            </a:r>
            <a:r>
              <a:rPr lang="en-US" sz="1800" b="1" dirty="0">
                <a:solidFill>
                  <a:schemeClr val="tx1"/>
                </a:solidFill>
                <a:latin typeface="Aparajita" pitchFamily="34" charset="0"/>
                <a:cs typeface="Aparajita" pitchFamily="34" charset="0"/>
              </a:rPr>
              <a:t> </a:t>
            </a:r>
            <a:r>
              <a:rPr lang="en-US" sz="1800" b="1" dirty="0" err="1">
                <a:solidFill>
                  <a:schemeClr val="tx1"/>
                </a:solidFill>
                <a:latin typeface="Aparajita" pitchFamily="34" charset="0"/>
                <a:cs typeface="Aparajita" pitchFamily="34" charset="0"/>
              </a:rPr>
              <a:t>dan</a:t>
            </a:r>
            <a:r>
              <a:rPr lang="en-US" sz="1800" b="1" dirty="0">
                <a:solidFill>
                  <a:schemeClr val="tx1"/>
                </a:solidFill>
                <a:latin typeface="Aparajita" pitchFamily="34" charset="0"/>
                <a:cs typeface="Aparajita" pitchFamily="34" charset="0"/>
              </a:rPr>
              <a:t> </a:t>
            </a:r>
            <a:r>
              <a:rPr lang="en-US" sz="1800" b="1" dirty="0" err="1">
                <a:solidFill>
                  <a:schemeClr val="tx1"/>
                </a:solidFill>
                <a:latin typeface="Aparajita" pitchFamily="34" charset="0"/>
                <a:cs typeface="Aparajita" pitchFamily="34" charset="0"/>
              </a:rPr>
              <a:t>Adaptasi</a:t>
            </a:r>
            <a:r>
              <a:rPr lang="en-US" sz="1800" b="1" dirty="0">
                <a:solidFill>
                  <a:schemeClr val="tx1"/>
                </a:solidFill>
                <a:latin typeface="Aparajita" pitchFamily="34" charset="0"/>
                <a:cs typeface="Aparajita" pitchFamily="34" charset="0"/>
              </a:rPr>
              <a:t> </a:t>
            </a:r>
            <a:r>
              <a:rPr lang="en-US" sz="1800" b="1" dirty="0" err="1">
                <a:solidFill>
                  <a:schemeClr val="tx1"/>
                </a:solidFill>
                <a:latin typeface="Aparajita" pitchFamily="34" charset="0"/>
                <a:cs typeface="Aparajita" pitchFamily="34" charset="0"/>
              </a:rPr>
              <a:t>Sosial</a:t>
            </a:r>
            <a:endParaRPr lang="id-ID" sz="1800" dirty="0">
              <a:solidFill>
                <a:schemeClr val="tx1"/>
              </a:solidFill>
              <a:latin typeface="Aparajita" pitchFamily="34" charset="0"/>
              <a:cs typeface="Aparajita" pitchFamily="34" charset="0"/>
            </a:endParaRPr>
          </a:p>
          <a:p>
            <a:pPr marL="146050" indent="0" algn="just">
              <a:buNone/>
            </a:pPr>
            <a:r>
              <a:rPr lang="en-US" sz="1800" dirty="0" err="1">
                <a:solidFill>
                  <a:schemeClr val="tx1"/>
                </a:solidFill>
                <a:latin typeface="Aparajita" pitchFamily="34" charset="0"/>
                <a:cs typeface="Aparajita" pitchFamily="34" charset="0"/>
              </a:rPr>
              <a:t>Fungsi</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peningkatan</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integrasi</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dan</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penyesuaian</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adaptasi</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diri</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dalam</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suatu</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lingkungan</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merupakan</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kekhususan</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dalam</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bersosialisasi</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baik</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dalam</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lingkungan</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sendiri</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maupun</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dalam</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lingkungan</a:t>
            </a:r>
            <a:r>
              <a:rPr lang="en-US" sz="1800" dirty="0">
                <a:solidFill>
                  <a:schemeClr val="tx1"/>
                </a:solidFill>
                <a:latin typeface="Aparajita" pitchFamily="34" charset="0"/>
                <a:cs typeface="Aparajita" pitchFamily="34" charset="0"/>
              </a:rPr>
              <a:t> </a:t>
            </a:r>
            <a:r>
              <a:rPr lang="en-US" sz="1800" dirty="0" err="1">
                <a:solidFill>
                  <a:schemeClr val="tx1"/>
                </a:solidFill>
                <a:latin typeface="Aparajita" pitchFamily="34" charset="0"/>
                <a:cs typeface="Aparajita" pitchFamily="34" charset="0"/>
              </a:rPr>
              <a:t>baru</a:t>
            </a:r>
            <a:r>
              <a:rPr lang="en-US" sz="1800" dirty="0">
                <a:solidFill>
                  <a:schemeClr val="tx1"/>
                </a:solidFill>
                <a:latin typeface="Aparajita" pitchFamily="34" charset="0"/>
                <a:cs typeface="Aparajita" pitchFamily="34" charset="0"/>
              </a:rPr>
              <a:t>.</a:t>
            </a:r>
            <a:endParaRPr sz="1800" dirty="0">
              <a:solidFill>
                <a:schemeClr val="tx1"/>
              </a:solidFill>
              <a:latin typeface="Aparajita" pitchFamily="34" charset="0"/>
              <a:cs typeface="Aparajita" pitchFamily="34" charset="0"/>
            </a:endParaRPr>
          </a:p>
        </p:txBody>
      </p:sp>
      <p:sp>
        <p:nvSpPr>
          <p:cNvPr id="1048836" name="Google Shape;460;p23"/>
          <p:cNvSpPr txBox="1">
            <a:spLocks noGrp="1"/>
          </p:cNvSpPr>
          <p:nvPr>
            <p:ph type="body" idx="2"/>
          </p:nvPr>
        </p:nvSpPr>
        <p:spPr>
          <a:xfrm>
            <a:off x="2735796" y="1995686"/>
            <a:ext cx="5832648" cy="1414264"/>
          </a:xfrm>
          <a:prstGeom prst="rect">
            <a:avLst/>
          </a:prstGeom>
        </p:spPr>
        <p:txBody>
          <a:bodyPr spcFirstLastPara="1" wrap="square" lIns="91425" tIns="91425" rIns="91425" bIns="91425" anchor="t" anchorCtr="0">
            <a:noAutofit/>
          </a:bodyPr>
          <a:lstStyle/>
          <a:p>
            <a:pPr marL="603250" lvl="1" indent="0" algn="just">
              <a:buNone/>
            </a:pPr>
            <a:r>
              <a:rPr lang="en-US" sz="1800" b="1" dirty="0">
                <a:solidFill>
                  <a:schemeClr val="tx1"/>
                </a:solidFill>
                <a:latin typeface="Aparajita" pitchFamily="34" charset="0"/>
                <a:cs typeface="Aparajita" pitchFamily="34" charset="0"/>
              </a:rPr>
              <a:t> Fun</a:t>
            </a:r>
            <a:r>
              <a:rPr lang="id-ID" sz="1800" b="1" dirty="0">
                <a:solidFill>
                  <a:schemeClr val="tx1"/>
                </a:solidFill>
                <a:latin typeface="Aparajita" pitchFamily="34" charset="0"/>
                <a:cs typeface="Aparajita" pitchFamily="34" charset="0"/>
              </a:rPr>
              <a:t>g</a:t>
            </a:r>
            <a:r>
              <a:rPr lang="en-US" sz="1800" b="1" dirty="0" err="1">
                <a:solidFill>
                  <a:schemeClr val="tx1"/>
                </a:solidFill>
                <a:latin typeface="Aparajita" pitchFamily="34" charset="0"/>
                <a:cs typeface="Aparajita" pitchFamily="34" charset="0"/>
              </a:rPr>
              <a:t>si</a:t>
            </a:r>
            <a:r>
              <a:rPr lang="en-US" sz="1800" b="1" dirty="0">
                <a:solidFill>
                  <a:schemeClr val="tx1"/>
                </a:solidFill>
                <a:latin typeface="Aparajita" pitchFamily="34" charset="0"/>
                <a:cs typeface="Aparajita" pitchFamily="34" charset="0"/>
              </a:rPr>
              <a:t> </a:t>
            </a:r>
            <a:r>
              <a:rPr lang="en-US" sz="1800" b="1" dirty="0" err="1">
                <a:solidFill>
                  <a:schemeClr val="tx1"/>
                </a:solidFill>
                <a:latin typeface="Aparajita" pitchFamily="34" charset="0"/>
                <a:cs typeface="Aparajita" pitchFamily="34" charset="0"/>
              </a:rPr>
              <a:t>Kontrol</a:t>
            </a:r>
            <a:r>
              <a:rPr lang="en-US" sz="1800" b="1" dirty="0">
                <a:solidFill>
                  <a:schemeClr val="tx1"/>
                </a:solidFill>
                <a:latin typeface="Aparajita" pitchFamily="34" charset="0"/>
                <a:cs typeface="Aparajita" pitchFamily="34" charset="0"/>
              </a:rPr>
              <a:t> </a:t>
            </a:r>
            <a:r>
              <a:rPr lang="en-US" sz="1800" b="1" dirty="0" err="1">
                <a:solidFill>
                  <a:schemeClr val="tx1"/>
                </a:solidFill>
                <a:latin typeface="Aparajita" pitchFamily="34" charset="0"/>
                <a:cs typeface="Aparajita" pitchFamily="34" charset="0"/>
              </a:rPr>
              <a:t>Sosial</a:t>
            </a:r>
            <a:endParaRPr lang="id-ID" sz="1800" dirty="0">
              <a:solidFill>
                <a:schemeClr val="tx1"/>
              </a:solidFill>
              <a:latin typeface="Aparajita" pitchFamily="34" charset="0"/>
              <a:cs typeface="Aparajita" pitchFamily="34" charset="0"/>
            </a:endParaRPr>
          </a:p>
          <a:p>
            <a:pPr marL="146050" indent="0" algn="just">
              <a:buNone/>
            </a:pPr>
            <a:r>
              <a:rPr lang="en-US" sz="1600" dirty="0" err="1">
                <a:solidFill>
                  <a:schemeClr val="tx1"/>
                </a:solidFill>
                <a:latin typeface="Aparajita" pitchFamily="34" charset="0"/>
                <a:cs typeface="Aparajita" pitchFamily="34" charset="0"/>
              </a:rPr>
              <a:t>Kontrol</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sosial</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sebagai</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fungsi</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bahasa</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bermaksud</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memengaruhi</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perilaku</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dan</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tindakan</a:t>
            </a:r>
            <a:r>
              <a:rPr lang="en-US" sz="1600" dirty="0">
                <a:solidFill>
                  <a:schemeClr val="tx1"/>
                </a:solidFill>
                <a:latin typeface="Aparajita" pitchFamily="34" charset="0"/>
                <a:cs typeface="Aparajita" pitchFamily="34" charset="0"/>
              </a:rPr>
              <a:t> orang </a:t>
            </a:r>
            <a:r>
              <a:rPr lang="en-US" sz="1600" dirty="0" err="1">
                <a:solidFill>
                  <a:schemeClr val="tx1"/>
                </a:solidFill>
                <a:latin typeface="Aparajita" pitchFamily="34" charset="0"/>
                <a:cs typeface="Aparajita" pitchFamily="34" charset="0"/>
              </a:rPr>
              <a:t>dalam</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masyarakat</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sehingga</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seseorang</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itu</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terlibat</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dalam</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komunikasi</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dan</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dapat</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saling</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memahami</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Perilaku</a:t>
            </a:r>
            <a:r>
              <a:rPr lang="en-US" sz="1600" dirty="0">
                <a:solidFill>
                  <a:schemeClr val="tx1"/>
                </a:solidFill>
                <a:latin typeface="Aparajita" pitchFamily="34" charset="0"/>
                <a:cs typeface="Aparajita" pitchFamily="34" charset="0"/>
              </a:rPr>
              <a:t> dan </a:t>
            </a:r>
            <a:r>
              <a:rPr lang="en-US" sz="1600" dirty="0" err="1">
                <a:solidFill>
                  <a:schemeClr val="tx1"/>
                </a:solidFill>
                <a:latin typeface="Aparajita" pitchFamily="34" charset="0"/>
                <a:cs typeface="Aparajita" pitchFamily="34" charset="0"/>
              </a:rPr>
              <a:t>tindakan</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itu</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berkembang</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ke</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arah</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positif</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dalam</a:t>
            </a:r>
            <a:r>
              <a:rPr lang="en-US" sz="1600" dirty="0">
                <a:solidFill>
                  <a:schemeClr val="tx1"/>
                </a:solidFill>
                <a:latin typeface="Aparajita" pitchFamily="34" charset="0"/>
                <a:cs typeface="Aparajita" pitchFamily="34" charset="0"/>
              </a:rPr>
              <a:t> </a:t>
            </a:r>
            <a:r>
              <a:rPr lang="en-US" sz="1600" dirty="0" err="1">
                <a:solidFill>
                  <a:schemeClr val="tx1"/>
                </a:solidFill>
                <a:latin typeface="Aparajita" pitchFamily="34" charset="0"/>
                <a:cs typeface="Aparajita" pitchFamily="34" charset="0"/>
              </a:rPr>
              <a:t>masyarakat</a:t>
            </a:r>
            <a:endParaRPr sz="1600" dirty="0">
              <a:solidFill>
                <a:schemeClr val="tx1"/>
              </a:solidFill>
              <a:latin typeface="Aparajita" pitchFamily="34" charset="0"/>
              <a:cs typeface="Aparajita" pitchFamily="34" charset="0"/>
            </a:endParaRPr>
          </a:p>
        </p:txBody>
      </p:sp>
      <p:sp>
        <p:nvSpPr>
          <p:cNvPr id="1048837" name="Google Shape;462;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lang="en"/>
          </a:p>
        </p:txBody>
      </p:sp>
      <p:sp>
        <p:nvSpPr>
          <p:cNvPr id="1048838" name="TextBox 2"/>
          <p:cNvSpPr txBox="1"/>
          <p:nvPr/>
        </p:nvSpPr>
        <p:spPr>
          <a:xfrm>
            <a:off x="2209800" y="3848308"/>
            <a:ext cx="5748680" cy="1354217"/>
          </a:xfrm>
          <a:prstGeom prst="rect">
            <a:avLst/>
          </a:prstGeom>
          <a:noFill/>
        </p:spPr>
        <p:txBody>
          <a:bodyPr wrap="square" rtlCol="0">
            <a:spAutoFit/>
          </a:bodyPr>
          <a:lstStyle/>
          <a:p>
            <a:pPr algn="just"/>
            <a:r>
              <a:rPr lang="id-ID" sz="1600" dirty="0">
                <a:solidFill>
                  <a:schemeClr val="tx2"/>
                </a:solidFill>
              </a:rPr>
              <a:t>	</a:t>
            </a:r>
            <a:r>
              <a:rPr lang="id-ID" b="1" dirty="0">
                <a:solidFill>
                  <a:schemeClr val="tx1"/>
                </a:solidFill>
                <a:latin typeface="Aparajita" pitchFamily="34" charset="0"/>
                <a:cs typeface="Aparajita" pitchFamily="34" charset="0"/>
              </a:rPr>
              <a:t>Alat komunikasi</a:t>
            </a:r>
          </a:p>
          <a:p>
            <a:pPr algn="just"/>
            <a:r>
              <a:rPr lang="id-ID" sz="1600" dirty="0">
                <a:solidFill>
                  <a:schemeClr val="tx1"/>
                </a:solidFill>
                <a:latin typeface="Aparajita" pitchFamily="34" charset="0"/>
                <a:cs typeface="Aparajita" pitchFamily="34" charset="0"/>
              </a:rPr>
              <a:t>Bahasa sebagai alat komunikasi dan alat ekspresi diri sekaligus merupakan alat untuk menunjukan identitas diri. Melalui bahasa kita dapat meunjukan sudut pandang kita, pemahaman kita akan suatu hal.</a:t>
            </a:r>
          </a:p>
          <a:p>
            <a:pPr algn="just"/>
            <a:endParaRPr lang="id-ID" sz="16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1049059" name="Google Shape;595;p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lang="en"/>
          </a:p>
        </p:txBody>
      </p:sp>
      <p:sp>
        <p:nvSpPr>
          <p:cNvPr id="1049057" name="Google Shape;593;p38"/>
          <p:cNvSpPr txBox="1">
            <a:spLocks noGrp="1"/>
          </p:cNvSpPr>
          <p:nvPr>
            <p:ph type="ctrTitle" idx="4294967295"/>
          </p:nvPr>
        </p:nvSpPr>
        <p:spPr>
          <a:xfrm>
            <a:off x="1295400" y="303212"/>
            <a:ext cx="7620000" cy="45370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a:solidFill>
                  <a:schemeClr val="tx1"/>
                </a:solidFill>
              </a:rPr>
              <a:t>1. Bahasa Daerah</a:t>
            </a:r>
            <a:br>
              <a:rPr lang="en-US" sz="2000" dirty="0">
                <a:solidFill>
                  <a:schemeClr val="tx1"/>
                </a:solidFill>
              </a:rPr>
            </a:br>
            <a:r>
              <a:rPr lang="en-US" sz="2000" dirty="0">
                <a:solidFill>
                  <a:schemeClr val="tx1"/>
                </a:solidFill>
              </a:rPr>
              <a:t>Bahasa </a:t>
            </a:r>
            <a:r>
              <a:rPr lang="en-US" sz="2000" dirty="0" err="1">
                <a:solidFill>
                  <a:schemeClr val="tx1"/>
                </a:solidFill>
              </a:rPr>
              <a:t>daerah</a:t>
            </a:r>
            <a:r>
              <a:rPr lang="en-US" sz="2000" dirty="0">
                <a:solidFill>
                  <a:schemeClr val="tx1"/>
                </a:solidFill>
              </a:rPr>
              <a:t> </a:t>
            </a:r>
            <a:r>
              <a:rPr lang="en-US" sz="2000" dirty="0" err="1">
                <a:solidFill>
                  <a:schemeClr val="tx1"/>
                </a:solidFill>
              </a:rPr>
              <a:t>merupakan</a:t>
            </a:r>
            <a:r>
              <a:rPr lang="en-US" sz="2000" dirty="0">
                <a:solidFill>
                  <a:schemeClr val="tx1"/>
                </a:solidFill>
              </a:rPr>
              <a:t> </a:t>
            </a:r>
            <a:r>
              <a:rPr lang="en-US" sz="2000" dirty="0" err="1">
                <a:solidFill>
                  <a:schemeClr val="tx1"/>
                </a:solidFill>
              </a:rPr>
              <a:t>kekayaan</a:t>
            </a:r>
            <a:r>
              <a:rPr lang="en-US" sz="2000" dirty="0">
                <a:solidFill>
                  <a:schemeClr val="tx1"/>
                </a:solidFill>
              </a:rPr>
              <a:t> </a:t>
            </a:r>
            <a:r>
              <a:rPr lang="en-US" sz="2000" dirty="0" err="1">
                <a:solidFill>
                  <a:schemeClr val="tx1"/>
                </a:solidFill>
              </a:rPr>
              <a:t>bahasa</a:t>
            </a:r>
            <a:r>
              <a:rPr lang="en-US" sz="2000" dirty="0">
                <a:solidFill>
                  <a:schemeClr val="tx1"/>
                </a:solidFill>
              </a:rPr>
              <a:t> yang </a:t>
            </a:r>
            <a:r>
              <a:rPr lang="en-US" sz="2000" dirty="0" err="1">
                <a:solidFill>
                  <a:schemeClr val="tx1"/>
                </a:solidFill>
              </a:rPr>
              <a:t>dimiliki</a:t>
            </a:r>
            <a:r>
              <a:rPr lang="en-US" sz="2000" dirty="0">
                <a:solidFill>
                  <a:schemeClr val="tx1"/>
                </a:solidFill>
              </a:rPr>
              <a:t> oleh </a:t>
            </a:r>
            <a:r>
              <a:rPr lang="en-US" sz="2000" dirty="0" err="1">
                <a:solidFill>
                  <a:schemeClr val="tx1"/>
                </a:solidFill>
              </a:rPr>
              <a:t>bangsa</a:t>
            </a:r>
            <a:r>
              <a:rPr lang="en-US" sz="2000" dirty="0">
                <a:solidFill>
                  <a:schemeClr val="tx1"/>
                </a:solidFill>
              </a:rPr>
              <a:t> Indonesia. </a:t>
            </a:r>
            <a:r>
              <a:rPr lang="en-US" sz="2000" dirty="0" err="1">
                <a:solidFill>
                  <a:schemeClr val="tx1"/>
                </a:solidFill>
              </a:rPr>
              <a:t>Bahasa</a:t>
            </a:r>
            <a:r>
              <a:rPr lang="en-US" sz="2000" dirty="0">
                <a:solidFill>
                  <a:schemeClr val="tx1"/>
                </a:solidFill>
              </a:rPr>
              <a:t> </a:t>
            </a:r>
            <a:r>
              <a:rPr lang="en-US" sz="2000" dirty="0" err="1">
                <a:solidFill>
                  <a:schemeClr val="tx1"/>
                </a:solidFill>
              </a:rPr>
              <a:t>daerah</a:t>
            </a:r>
            <a:r>
              <a:rPr lang="en-US" sz="2000" dirty="0">
                <a:solidFill>
                  <a:schemeClr val="tx1"/>
                </a:solidFill>
              </a:rPr>
              <a:t> </a:t>
            </a:r>
            <a:r>
              <a:rPr lang="en-US" sz="2000" dirty="0" err="1">
                <a:solidFill>
                  <a:schemeClr val="tx1"/>
                </a:solidFill>
              </a:rPr>
              <a:t>dijadikan</a:t>
            </a:r>
            <a:r>
              <a:rPr lang="en-US" sz="2000" dirty="0">
                <a:solidFill>
                  <a:schemeClr val="tx1"/>
                </a:solidFill>
              </a:rPr>
              <a:t> </a:t>
            </a:r>
            <a:r>
              <a:rPr lang="en-US" sz="2000" dirty="0" err="1">
                <a:solidFill>
                  <a:schemeClr val="tx1"/>
                </a:solidFill>
              </a:rPr>
              <a:t>sebagai</a:t>
            </a:r>
            <a:r>
              <a:rPr lang="en-US" sz="2000" dirty="0">
                <a:solidFill>
                  <a:schemeClr val="tx1"/>
                </a:solidFill>
              </a:rPr>
              <a:t> </a:t>
            </a:r>
            <a:r>
              <a:rPr lang="en-US" sz="2000" dirty="0" err="1">
                <a:solidFill>
                  <a:schemeClr val="tx1"/>
                </a:solidFill>
              </a:rPr>
              <a:t>bahasa</a:t>
            </a:r>
            <a:r>
              <a:rPr lang="en-US" sz="2000" dirty="0">
                <a:solidFill>
                  <a:schemeClr val="tx1"/>
                </a:solidFill>
              </a:rPr>
              <a:t> </a:t>
            </a:r>
            <a:r>
              <a:rPr lang="en-US" sz="2000" dirty="0" err="1">
                <a:solidFill>
                  <a:schemeClr val="tx1"/>
                </a:solidFill>
              </a:rPr>
              <a:t>pendukung</a:t>
            </a:r>
            <a:r>
              <a:rPr lang="en-US" sz="2000" dirty="0">
                <a:solidFill>
                  <a:schemeClr val="tx1"/>
                </a:solidFill>
              </a:rPr>
              <a:t> </a:t>
            </a:r>
            <a:r>
              <a:rPr lang="en-US" sz="2000" dirty="0" err="1">
                <a:solidFill>
                  <a:schemeClr val="tx1"/>
                </a:solidFill>
              </a:rPr>
              <a:t>hal</a:t>
            </a:r>
            <a:r>
              <a:rPr lang="en-US" sz="2000" dirty="0">
                <a:solidFill>
                  <a:schemeClr val="tx1"/>
                </a:solidFill>
              </a:rPr>
              <a:t> </a:t>
            </a:r>
            <a:r>
              <a:rPr lang="en-US" sz="2000" dirty="0" err="1">
                <a:solidFill>
                  <a:schemeClr val="tx1"/>
                </a:solidFill>
              </a:rPr>
              <a:t>ini</a:t>
            </a:r>
            <a:r>
              <a:rPr lang="en-US" sz="2000" dirty="0">
                <a:solidFill>
                  <a:schemeClr val="tx1"/>
                </a:solidFill>
              </a:rPr>
              <a:t> </a:t>
            </a:r>
            <a:r>
              <a:rPr lang="en-US" sz="2000" dirty="0" err="1">
                <a:solidFill>
                  <a:schemeClr val="tx1"/>
                </a:solidFill>
              </a:rPr>
              <a:t>nampak</a:t>
            </a:r>
            <a:r>
              <a:rPr lang="en-US" sz="2000" dirty="0">
                <a:solidFill>
                  <a:schemeClr val="tx1"/>
                </a:solidFill>
              </a:rPr>
              <a:t> </a:t>
            </a:r>
            <a:r>
              <a:rPr lang="en-US" sz="2000" dirty="0" err="1">
                <a:solidFill>
                  <a:schemeClr val="tx1"/>
                </a:solidFill>
              </a:rPr>
              <a:t>pada</a:t>
            </a:r>
            <a:r>
              <a:rPr lang="en-US" sz="2000" dirty="0">
                <a:solidFill>
                  <a:schemeClr val="tx1"/>
                </a:solidFill>
              </a:rPr>
              <a:t> </a:t>
            </a:r>
            <a:r>
              <a:rPr lang="en-US" sz="2000" dirty="0" err="1">
                <a:solidFill>
                  <a:schemeClr val="tx1"/>
                </a:solidFill>
              </a:rPr>
              <a:t>tingkat</a:t>
            </a:r>
            <a:r>
              <a:rPr lang="en-US" sz="2000" dirty="0">
                <a:solidFill>
                  <a:schemeClr val="tx1"/>
                </a:solidFill>
              </a:rPr>
              <a:t> </a:t>
            </a:r>
            <a:r>
              <a:rPr lang="en-US" sz="2000" dirty="0" err="1">
                <a:solidFill>
                  <a:schemeClr val="tx1"/>
                </a:solidFill>
              </a:rPr>
              <a:t>permulaan</a:t>
            </a:r>
            <a:r>
              <a:rPr lang="en-US" sz="2000" dirty="0">
                <a:solidFill>
                  <a:schemeClr val="tx1"/>
                </a:solidFill>
              </a:rPr>
              <a:t> di </a:t>
            </a:r>
            <a:r>
              <a:rPr lang="en-US" sz="2000" dirty="0" err="1">
                <a:solidFill>
                  <a:schemeClr val="tx1"/>
                </a:solidFill>
              </a:rPr>
              <a:t>sekolah</a:t>
            </a:r>
            <a:r>
              <a:rPr lang="en-US" sz="2000" dirty="0">
                <a:solidFill>
                  <a:schemeClr val="tx1"/>
                </a:solidFill>
              </a:rPr>
              <a:t> </a:t>
            </a:r>
            <a:r>
              <a:rPr lang="en-US" sz="2000" dirty="0" err="1">
                <a:solidFill>
                  <a:schemeClr val="tx1"/>
                </a:solidFill>
              </a:rPr>
              <a:t>dasar</a:t>
            </a:r>
            <a:r>
              <a:rPr lang="en-US" sz="2000" dirty="0">
                <a:solidFill>
                  <a:schemeClr val="tx1"/>
                </a:solidFill>
              </a:rPr>
              <a:t> di </a:t>
            </a:r>
            <a:r>
              <a:rPr lang="en-US" sz="2000" dirty="0" err="1">
                <a:solidFill>
                  <a:schemeClr val="tx1"/>
                </a:solidFill>
              </a:rPr>
              <a:t>daerah</a:t>
            </a:r>
            <a:r>
              <a:rPr lang="en-US" sz="2000" dirty="0">
                <a:solidFill>
                  <a:schemeClr val="tx1"/>
                </a:solidFill>
              </a:rPr>
              <a:t> </a:t>
            </a:r>
            <a:r>
              <a:rPr lang="en-US" sz="2000" dirty="0" err="1">
                <a:solidFill>
                  <a:schemeClr val="tx1"/>
                </a:solidFill>
              </a:rPr>
              <a:t>tertentu</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memperlancar</a:t>
            </a:r>
            <a:r>
              <a:rPr lang="en-US" sz="2000" dirty="0">
                <a:solidFill>
                  <a:schemeClr val="tx1"/>
                </a:solidFill>
              </a:rPr>
              <a:t> proses </a:t>
            </a:r>
            <a:r>
              <a:rPr lang="en-US" sz="2000" dirty="0" err="1">
                <a:solidFill>
                  <a:schemeClr val="tx1"/>
                </a:solidFill>
              </a:rPr>
              <a:t>pengajaran</a:t>
            </a:r>
            <a:r>
              <a:rPr lang="en-US" sz="2000" dirty="0">
                <a:solidFill>
                  <a:schemeClr val="tx1"/>
                </a:solidFill>
              </a:rPr>
              <a:t>, </a:t>
            </a:r>
            <a:r>
              <a:rPr lang="en-US" sz="2000" dirty="0" err="1">
                <a:solidFill>
                  <a:schemeClr val="tx1"/>
                </a:solidFill>
              </a:rPr>
              <a:t>selain</a:t>
            </a:r>
            <a:r>
              <a:rPr lang="en-US" sz="2000" dirty="0">
                <a:solidFill>
                  <a:schemeClr val="tx1"/>
                </a:solidFill>
              </a:rPr>
              <a:t> </a:t>
            </a:r>
            <a:r>
              <a:rPr lang="en-US" sz="2000" dirty="0" err="1">
                <a:solidFill>
                  <a:schemeClr val="tx1"/>
                </a:solidFill>
              </a:rPr>
              <a:t>sumber</a:t>
            </a:r>
            <a:r>
              <a:rPr lang="en-US" sz="2000" dirty="0">
                <a:solidFill>
                  <a:schemeClr val="tx1"/>
                </a:solidFill>
              </a:rPr>
              <a:t> </a:t>
            </a:r>
            <a:r>
              <a:rPr lang="en-US" sz="2000" dirty="0" err="1">
                <a:solidFill>
                  <a:schemeClr val="tx1"/>
                </a:solidFill>
              </a:rPr>
              <a:t>kebahasaan</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memperkaya</a:t>
            </a:r>
            <a:r>
              <a:rPr lang="en-US" sz="2000" dirty="0">
                <a:solidFill>
                  <a:schemeClr val="tx1"/>
                </a:solidFill>
              </a:rPr>
              <a:t> </a:t>
            </a:r>
            <a:r>
              <a:rPr lang="en-US" sz="2000" dirty="0" err="1">
                <a:solidFill>
                  <a:schemeClr val="tx1"/>
                </a:solidFill>
              </a:rPr>
              <a:t>bahasa</a:t>
            </a:r>
            <a:r>
              <a:rPr lang="en-US" sz="2000" dirty="0">
                <a:solidFill>
                  <a:schemeClr val="tx1"/>
                </a:solidFill>
              </a:rPr>
              <a:t> Indonesia.</a:t>
            </a:r>
            <a:br>
              <a:rPr lang="en-US" sz="2000" dirty="0">
                <a:solidFill>
                  <a:schemeClr val="tx1"/>
                </a:solidFill>
              </a:rPr>
            </a:br>
            <a:br>
              <a:rPr lang="en-US" sz="2000" dirty="0">
                <a:solidFill>
                  <a:schemeClr val="tx1"/>
                </a:solidFill>
              </a:rPr>
            </a:br>
            <a:br>
              <a:rPr lang="en-US" sz="2000" dirty="0">
                <a:solidFill>
                  <a:schemeClr val="tx1"/>
                </a:solidFill>
              </a:rPr>
            </a:br>
            <a:r>
              <a:rPr lang="en-US" sz="2000" b="1" dirty="0">
                <a:solidFill>
                  <a:schemeClr val="tx1"/>
                </a:solidFill>
              </a:rPr>
              <a:t>2. Bahasa </a:t>
            </a:r>
            <a:r>
              <a:rPr lang="en-US" sz="2000" b="1" dirty="0" err="1">
                <a:solidFill>
                  <a:schemeClr val="tx1"/>
                </a:solidFill>
              </a:rPr>
              <a:t>Asing</a:t>
            </a:r>
            <a:br>
              <a:rPr lang="en-US" sz="2000" dirty="0">
                <a:solidFill>
                  <a:schemeClr val="tx1"/>
                </a:solidFill>
              </a:rPr>
            </a:br>
            <a:r>
              <a:rPr lang="en-US" sz="2000" dirty="0">
                <a:solidFill>
                  <a:schemeClr val="tx1"/>
                </a:solidFill>
              </a:rPr>
              <a:t>Bahasa </a:t>
            </a:r>
            <a:r>
              <a:rPr lang="en-US" sz="2000" dirty="0" err="1">
                <a:solidFill>
                  <a:schemeClr val="tx1"/>
                </a:solidFill>
              </a:rPr>
              <a:t>asing</a:t>
            </a:r>
            <a:r>
              <a:rPr lang="en-US" sz="2000" dirty="0">
                <a:solidFill>
                  <a:schemeClr val="tx1"/>
                </a:solidFill>
              </a:rPr>
              <a:t> </a:t>
            </a:r>
            <a:r>
              <a:rPr lang="en-US" sz="2000" dirty="0" err="1">
                <a:solidFill>
                  <a:schemeClr val="tx1"/>
                </a:solidFill>
              </a:rPr>
              <a:t>sesungguhnya</a:t>
            </a:r>
            <a:r>
              <a:rPr lang="en-US" sz="2000" dirty="0">
                <a:solidFill>
                  <a:schemeClr val="tx1"/>
                </a:solidFill>
              </a:rPr>
              <a:t> </a:t>
            </a:r>
            <a:r>
              <a:rPr lang="en-US" sz="2000" dirty="0" err="1">
                <a:solidFill>
                  <a:schemeClr val="tx1"/>
                </a:solidFill>
              </a:rPr>
              <a:t>hanya</a:t>
            </a:r>
            <a:r>
              <a:rPr lang="en-US" sz="2000" dirty="0">
                <a:solidFill>
                  <a:schemeClr val="tx1"/>
                </a:solidFill>
              </a:rPr>
              <a:t> </a:t>
            </a:r>
            <a:r>
              <a:rPr lang="en-US" sz="2000" dirty="0" err="1">
                <a:solidFill>
                  <a:schemeClr val="tx1"/>
                </a:solidFill>
              </a:rPr>
              <a:t>melengkapi</a:t>
            </a:r>
            <a:r>
              <a:rPr lang="en-US" sz="2000" dirty="0">
                <a:solidFill>
                  <a:schemeClr val="tx1"/>
                </a:solidFill>
              </a:rPr>
              <a:t> </a:t>
            </a:r>
            <a:r>
              <a:rPr lang="en-US" sz="2000" dirty="0" err="1">
                <a:solidFill>
                  <a:schemeClr val="tx1"/>
                </a:solidFill>
              </a:rPr>
              <a:t>fungsi</a:t>
            </a:r>
            <a:r>
              <a:rPr lang="en-US" sz="2000" dirty="0">
                <a:solidFill>
                  <a:schemeClr val="tx1"/>
                </a:solidFill>
              </a:rPr>
              <a:t> </a:t>
            </a:r>
            <a:r>
              <a:rPr lang="en-US" sz="2000" dirty="0" err="1">
                <a:solidFill>
                  <a:schemeClr val="tx1"/>
                </a:solidFill>
              </a:rPr>
              <a:t>bahasa</a:t>
            </a:r>
            <a:r>
              <a:rPr lang="en-US" sz="2000" dirty="0">
                <a:solidFill>
                  <a:schemeClr val="tx1"/>
                </a:solidFill>
              </a:rPr>
              <a:t> Indonesia  yang </a:t>
            </a:r>
            <a:r>
              <a:rPr lang="en-US" sz="2000" dirty="0" err="1">
                <a:solidFill>
                  <a:schemeClr val="tx1"/>
                </a:solidFill>
              </a:rPr>
              <a:t>mempunyai</a:t>
            </a:r>
            <a:r>
              <a:rPr lang="en-US" sz="2000" dirty="0">
                <a:solidFill>
                  <a:schemeClr val="tx1"/>
                </a:solidFill>
              </a:rPr>
              <a:t> </a:t>
            </a:r>
            <a:r>
              <a:rPr lang="en-US" sz="2000" dirty="0" err="1">
                <a:solidFill>
                  <a:schemeClr val="tx1"/>
                </a:solidFill>
              </a:rPr>
              <a:t>peran</a:t>
            </a:r>
            <a:r>
              <a:rPr lang="en-US" sz="2000" dirty="0">
                <a:solidFill>
                  <a:schemeClr val="tx1"/>
                </a:solidFill>
              </a:rPr>
              <a:t> </a:t>
            </a:r>
            <a:r>
              <a:rPr lang="en-US" sz="2000" dirty="0" err="1">
                <a:solidFill>
                  <a:schemeClr val="tx1"/>
                </a:solidFill>
              </a:rPr>
              <a:t>sebagai</a:t>
            </a:r>
            <a:r>
              <a:rPr lang="en-US" sz="2000" dirty="0">
                <a:solidFill>
                  <a:schemeClr val="tx1"/>
                </a:solidFill>
              </a:rPr>
              <a:t> </a:t>
            </a:r>
            <a:r>
              <a:rPr lang="en-US" sz="2000" dirty="0" err="1">
                <a:solidFill>
                  <a:schemeClr val="tx1"/>
                </a:solidFill>
              </a:rPr>
              <a:t>alat</a:t>
            </a:r>
            <a:r>
              <a:rPr lang="en-US" sz="2000" dirty="0">
                <a:solidFill>
                  <a:schemeClr val="tx1"/>
                </a:solidFill>
              </a:rPr>
              <a:t> </a:t>
            </a:r>
            <a:r>
              <a:rPr lang="en-US" sz="2000" dirty="0" err="1">
                <a:solidFill>
                  <a:schemeClr val="tx1"/>
                </a:solidFill>
              </a:rPr>
              <a:t>perhubungan</a:t>
            </a:r>
            <a:r>
              <a:rPr lang="en-US" sz="2000" dirty="0">
                <a:solidFill>
                  <a:schemeClr val="tx1"/>
                </a:solidFill>
              </a:rPr>
              <a:t> </a:t>
            </a:r>
            <a:r>
              <a:rPr lang="en-US" sz="2000" dirty="0" err="1">
                <a:solidFill>
                  <a:schemeClr val="tx1"/>
                </a:solidFill>
              </a:rPr>
              <a:t>antarbangsa</a:t>
            </a:r>
            <a:r>
              <a:rPr lang="en-US" sz="2000" dirty="0">
                <a:solidFill>
                  <a:schemeClr val="tx1"/>
                </a:solidFill>
              </a:rPr>
              <a:t> dan </a:t>
            </a:r>
            <a:r>
              <a:rPr lang="en-US" sz="2000" dirty="0" err="1">
                <a:solidFill>
                  <a:schemeClr val="tx1"/>
                </a:solidFill>
              </a:rPr>
              <a:t>sarana</a:t>
            </a:r>
            <a:r>
              <a:rPr lang="en-US" sz="2000" dirty="0">
                <a:solidFill>
                  <a:schemeClr val="tx1"/>
                </a:solidFill>
              </a:rPr>
              <a:t> </a:t>
            </a:r>
            <a:r>
              <a:rPr lang="en-US" sz="2000" dirty="0" err="1">
                <a:solidFill>
                  <a:schemeClr val="tx1"/>
                </a:solidFill>
              </a:rPr>
              <a:t>pemanfaatan</a:t>
            </a:r>
            <a:r>
              <a:rPr lang="en-US" sz="2000" dirty="0">
                <a:solidFill>
                  <a:schemeClr val="tx1"/>
                </a:solidFill>
              </a:rPr>
              <a:t> </a:t>
            </a:r>
            <a:r>
              <a:rPr lang="en-US" sz="2000" dirty="0" err="1">
                <a:solidFill>
                  <a:schemeClr val="tx1"/>
                </a:solidFill>
              </a:rPr>
              <a:t>ilmu</a:t>
            </a:r>
            <a:r>
              <a:rPr lang="en-US" sz="2000" dirty="0">
                <a:solidFill>
                  <a:schemeClr val="tx1"/>
                </a:solidFill>
              </a:rPr>
              <a:t> </a:t>
            </a:r>
            <a:r>
              <a:rPr lang="en-US" sz="2000" dirty="0" err="1">
                <a:solidFill>
                  <a:schemeClr val="tx1"/>
                </a:solidFill>
              </a:rPr>
              <a:t>pengetahuan</a:t>
            </a:r>
            <a:r>
              <a:rPr lang="en-US" sz="2000" dirty="0">
                <a:solidFill>
                  <a:schemeClr val="tx1"/>
                </a:solidFill>
              </a:rPr>
              <a:t> </a:t>
            </a:r>
            <a:r>
              <a:rPr lang="en-US" sz="2000" dirty="0" err="1">
                <a:solidFill>
                  <a:schemeClr val="tx1"/>
                </a:solidFill>
              </a:rPr>
              <a:t>serta</a:t>
            </a:r>
            <a:r>
              <a:rPr lang="en-US" sz="2000" dirty="0">
                <a:solidFill>
                  <a:schemeClr val="tx1"/>
                </a:solidFill>
              </a:rPr>
              <a:t> </a:t>
            </a:r>
            <a:r>
              <a:rPr lang="en-US" sz="2000" dirty="0" err="1">
                <a:solidFill>
                  <a:schemeClr val="tx1"/>
                </a:solidFill>
              </a:rPr>
              <a:t>teknologi</a:t>
            </a:r>
            <a:r>
              <a:rPr lang="en-US" sz="2000" dirty="0">
                <a:solidFill>
                  <a:schemeClr val="tx1"/>
                </a:solidFill>
              </a:rPr>
              <a:t> modern </a:t>
            </a:r>
            <a:r>
              <a:rPr lang="en-US" sz="2000" dirty="0" err="1">
                <a:solidFill>
                  <a:schemeClr val="tx1"/>
                </a:solidFill>
              </a:rPr>
              <a:t>pembangunan</a:t>
            </a:r>
            <a:r>
              <a:rPr lang="en-US" sz="2000" dirty="0">
                <a:solidFill>
                  <a:schemeClr val="tx1"/>
                </a:solidFill>
              </a:rPr>
              <a:t> </a:t>
            </a:r>
            <a:r>
              <a:rPr lang="en-US" sz="2000" dirty="0" err="1">
                <a:solidFill>
                  <a:schemeClr val="tx1"/>
                </a:solidFill>
              </a:rPr>
              <a:t>nasional</a:t>
            </a:r>
            <a:r>
              <a:rPr lang="en-US" sz="2000" dirty="0">
                <a:solidFill>
                  <a:schemeClr val="tx1"/>
                </a:solidFill>
              </a:rPr>
              <a:t>.</a:t>
            </a:r>
            <a:br>
              <a:rPr lang="en-US" sz="2000" dirty="0">
                <a:solidFill>
                  <a:srgbClr val="FFFFFF"/>
                </a:solidFill>
              </a:rPr>
            </a:br>
            <a:endParaRPr sz="2000" dirty="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8150"/>
            <a:ext cx="7920880" cy="1159800"/>
          </a:xfrm>
        </p:spPr>
        <p:txBody>
          <a:bodyPr/>
          <a:lstStyle/>
          <a:p>
            <a:r>
              <a:rPr lang="en-US" sz="4400" b="1" dirty="0">
                <a:solidFill>
                  <a:schemeClr val="tx1"/>
                </a:solidFill>
                <a:latin typeface="Roboto Slab Light" charset="0"/>
                <a:ea typeface="Roboto Slab Light" charset="0"/>
              </a:rPr>
              <a:t>TERIMA KASIH</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70310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1048636" name="Google Shape;394;p16"/>
          <p:cNvSpPr txBox="1">
            <a:spLocks noGrp="1"/>
          </p:cNvSpPr>
          <p:nvPr>
            <p:ph type="title"/>
          </p:nvPr>
        </p:nvSpPr>
        <p:spPr>
          <a:xfrm>
            <a:off x="838200" y="285750"/>
            <a:ext cx="2286000" cy="1981200"/>
          </a:xfrm>
          <a:prstGeom prst="rect">
            <a:avLst/>
          </a:prstGeom>
        </p:spPr>
        <p:txBody>
          <a:bodyPr spcFirstLastPara="1" wrap="square" lIns="91425" tIns="91425" rIns="91425" bIns="91425" anchor="ctr" anchorCtr="0">
            <a:noAutofit/>
          </a:bodyPr>
          <a:lstStyle/>
          <a:p>
            <a:pPr algn="ctr"/>
            <a:br>
              <a:rPr lang="en-GB" sz="2400" dirty="0">
                <a:solidFill>
                  <a:schemeClr val="bg1"/>
                </a:solidFill>
              </a:rPr>
            </a:br>
            <a:r>
              <a:rPr lang="id-ID" sz="2400" dirty="0">
                <a:solidFill>
                  <a:schemeClr val="tx2"/>
                </a:solidFill>
              </a:rPr>
              <a:t>Sejarah Perkembangan Bahasa Indonesia</a:t>
            </a:r>
            <a:endParaRPr sz="2400" dirty="0">
              <a:solidFill>
                <a:schemeClr val="tx2"/>
              </a:solidFill>
            </a:endParaRPr>
          </a:p>
        </p:txBody>
      </p:sp>
      <p:sp>
        <p:nvSpPr>
          <p:cNvPr id="1048638" name="Google Shape;396;p16"/>
          <p:cNvSpPr txBox="1">
            <a:spLocks noGrp="1"/>
          </p:cNvSpPr>
          <p:nvPr>
            <p:ph type="body" idx="1"/>
          </p:nvPr>
        </p:nvSpPr>
        <p:spPr>
          <a:xfrm>
            <a:off x="2987824" y="209550"/>
            <a:ext cx="4896544" cy="2514600"/>
          </a:xfrm>
          <a:prstGeom prst="rect">
            <a:avLst/>
          </a:prstGeom>
        </p:spPr>
        <p:txBody>
          <a:bodyPr spcFirstLastPara="1" wrap="square" lIns="91425" tIns="91425" rIns="91425" bIns="91425" anchor="t" anchorCtr="0">
            <a:noAutofit/>
          </a:bodyPr>
          <a:lstStyle/>
          <a:p>
            <a:pPr marL="0" indent="0" algn="just">
              <a:spcAft>
                <a:spcPts val="1000"/>
              </a:spcAft>
              <a:buNone/>
            </a:pPr>
            <a:r>
              <a:rPr lang="id-ID" dirty="0">
                <a:solidFill>
                  <a:schemeClr val="tx1"/>
                </a:solidFill>
                <a:latin typeface="Aparajita" pitchFamily="34" charset="0"/>
                <a:cs typeface="Aparajita" pitchFamily="34" charset="0"/>
              </a:rPr>
              <a:t>Bahasa Indonesia adalah salah satu bahasa yang memiliki sejarah cukup panjang dalam pembentukannya, baik lisan maupun dalam bahasa tulisan. </a:t>
            </a:r>
            <a:r>
              <a:rPr lang="en-US" dirty="0" err="1">
                <a:solidFill>
                  <a:schemeClr val="tx1"/>
                </a:solidFill>
                <a:latin typeface="Aparajita" pitchFamily="34" charset="0"/>
                <a:cs typeface="Aparajita" pitchFamily="34" charset="0"/>
              </a:rPr>
              <a:t>Keputusan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Kongres</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Indonesia II </a:t>
            </a:r>
            <a:r>
              <a:rPr lang="en-US" dirty="0" err="1">
                <a:solidFill>
                  <a:schemeClr val="tx1"/>
                </a:solidFill>
                <a:latin typeface="Aparajita" pitchFamily="34" charset="0"/>
                <a:cs typeface="Aparajita" pitchFamily="34" charset="0"/>
              </a:rPr>
              <a:t>tahun</a:t>
            </a:r>
            <a:r>
              <a:rPr lang="en-US" dirty="0">
                <a:solidFill>
                  <a:schemeClr val="tx1"/>
                </a:solidFill>
                <a:latin typeface="Aparajita" pitchFamily="34" charset="0"/>
                <a:cs typeface="Aparajita" pitchFamily="34" charset="0"/>
              </a:rPr>
              <a:t> 1945 di Medan </a:t>
            </a:r>
            <a:r>
              <a:rPr lang="en-US" dirty="0" err="1">
                <a:solidFill>
                  <a:schemeClr val="tx1"/>
                </a:solidFill>
                <a:latin typeface="Aparajita" pitchFamily="34" charset="0"/>
                <a:cs typeface="Aparajita" pitchFamily="34" charset="0"/>
              </a:rPr>
              <a:t>juga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menyatakan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bahwa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Indonesia </a:t>
            </a:r>
            <a:r>
              <a:rPr lang="en-US" dirty="0" err="1">
                <a:solidFill>
                  <a:schemeClr val="tx1"/>
                </a:solidFill>
                <a:latin typeface="Aparajita" pitchFamily="34" charset="0"/>
                <a:cs typeface="Aparajita" pitchFamily="34" charset="0"/>
              </a:rPr>
              <a:t>berasal</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dari</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Melayu</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Indonesia </a:t>
            </a:r>
            <a:r>
              <a:rPr lang="en-US" dirty="0" err="1">
                <a:solidFill>
                  <a:schemeClr val="tx1"/>
                </a:solidFill>
                <a:latin typeface="Aparajita" pitchFamily="34" charset="0"/>
                <a:cs typeface="Aparajita" pitchFamily="34" charset="0"/>
              </a:rPr>
              <a:t>tumbuh</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berkembang</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dari</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Melayu</a:t>
            </a:r>
            <a:r>
              <a:rPr lang="en-US" dirty="0">
                <a:solidFill>
                  <a:schemeClr val="tx1"/>
                </a:solidFill>
                <a:latin typeface="Aparajita" pitchFamily="34" charset="0"/>
                <a:cs typeface="Aparajita" pitchFamily="34" charset="0"/>
              </a:rPr>
              <a:t> yang </a:t>
            </a:r>
            <a:r>
              <a:rPr lang="en-US" dirty="0" err="1">
                <a:solidFill>
                  <a:schemeClr val="tx1"/>
                </a:solidFill>
                <a:latin typeface="Aparajita" pitchFamily="34" charset="0"/>
                <a:cs typeface="Aparajita" pitchFamily="34" charset="0"/>
              </a:rPr>
              <a:t>sejak</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dulu</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sudah</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dipakai</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sebagai</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perantara</a:t>
            </a:r>
            <a:r>
              <a:rPr lang="en-US" dirty="0">
                <a:solidFill>
                  <a:schemeClr val="tx1"/>
                </a:solidFill>
                <a:latin typeface="Aparajita" pitchFamily="34" charset="0"/>
                <a:cs typeface="Aparajita" pitchFamily="34" charset="0"/>
              </a:rPr>
              <a:t> (</a:t>
            </a:r>
            <a:r>
              <a:rPr lang="en-US" i="1" dirty="0">
                <a:solidFill>
                  <a:schemeClr val="tx1"/>
                </a:solidFill>
                <a:latin typeface="Aparajita" pitchFamily="34" charset="0"/>
                <a:cs typeface="Aparajita" pitchFamily="34" charset="0"/>
              </a:rPr>
              <a:t>lingua franca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bukan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saja</a:t>
            </a:r>
            <a:r>
              <a:rPr lang="en-US" dirty="0">
                <a:solidFill>
                  <a:schemeClr val="tx1"/>
                </a:solidFill>
                <a:latin typeface="Aparajita" pitchFamily="34" charset="0"/>
                <a:cs typeface="Aparajita" pitchFamily="34" charset="0"/>
              </a:rPr>
              <a:t> di </a:t>
            </a:r>
            <a:r>
              <a:rPr lang="en-US" dirty="0" err="1">
                <a:solidFill>
                  <a:schemeClr val="tx1"/>
                </a:solidFill>
                <a:latin typeface="Aparajita" pitchFamily="34" charset="0"/>
                <a:cs typeface="Aparajita" pitchFamily="34" charset="0"/>
              </a:rPr>
              <a:t>kepulauan</a:t>
            </a:r>
            <a:r>
              <a:rPr lang="en-US" dirty="0">
                <a:solidFill>
                  <a:schemeClr val="tx1"/>
                </a:solidFill>
                <a:latin typeface="Aparajita" pitchFamily="34" charset="0"/>
                <a:cs typeface="Aparajita" pitchFamily="34" charset="0"/>
              </a:rPr>
              <a:t> Nusantara, </a:t>
            </a:r>
            <a:r>
              <a:rPr lang="en-US" dirty="0" err="1">
                <a:solidFill>
                  <a:schemeClr val="tx1"/>
                </a:solidFill>
                <a:latin typeface="Aparajita" pitchFamily="34" charset="0"/>
                <a:cs typeface="Aparajita" pitchFamily="34" charset="0"/>
              </a:rPr>
              <a:t>melainkan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juga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hampir</a:t>
            </a:r>
            <a:r>
              <a:rPr lang="en-US" dirty="0">
                <a:solidFill>
                  <a:schemeClr val="tx1"/>
                </a:solidFill>
                <a:latin typeface="Aparajita" pitchFamily="34" charset="0"/>
                <a:cs typeface="Aparajita" pitchFamily="34" charset="0"/>
              </a:rPr>
              <a:t> di </a:t>
            </a:r>
            <a:r>
              <a:rPr lang="en-US" dirty="0" err="1">
                <a:solidFill>
                  <a:schemeClr val="tx1"/>
                </a:solidFill>
                <a:latin typeface="Aparajita" pitchFamily="34" charset="0"/>
                <a:cs typeface="Aparajita" pitchFamily="34" charset="0"/>
              </a:rPr>
              <a:t>seluruh</a:t>
            </a:r>
            <a:r>
              <a:rPr lang="en-US" dirty="0">
                <a:solidFill>
                  <a:schemeClr val="tx1"/>
                </a:solidFill>
                <a:latin typeface="Aparajita" pitchFamily="34" charset="0"/>
                <a:cs typeface="Aparajita" pitchFamily="34" charset="0"/>
              </a:rPr>
              <a:t> Asia Tenggara. </a:t>
            </a:r>
          </a:p>
        </p:txBody>
      </p:sp>
      <p:sp>
        <p:nvSpPr>
          <p:cNvPr id="1048637" name="Google Shape;395;p16"/>
          <p:cNvSpPr txBox="1">
            <a:spLocks noGrp="1"/>
          </p:cNvSpPr>
          <p:nvPr>
            <p:ph type="body" idx="2"/>
          </p:nvPr>
        </p:nvSpPr>
        <p:spPr>
          <a:xfrm>
            <a:off x="1981200" y="3028950"/>
            <a:ext cx="5797624" cy="1629544"/>
          </a:xfrm>
          <a:prstGeom prst="rect">
            <a:avLst/>
          </a:prstGeom>
        </p:spPr>
        <p:txBody>
          <a:bodyPr spcFirstLastPara="1" wrap="square" lIns="91425" tIns="91425" rIns="91425" bIns="91425" anchor="t" anchorCtr="0">
            <a:noAutofit/>
          </a:bodyPr>
          <a:lstStyle/>
          <a:p>
            <a:pPr marL="0" indent="0" algn="just">
              <a:spcBef>
                <a:spcPts val="0"/>
              </a:spcBef>
              <a:buNone/>
            </a:pPr>
            <a:r>
              <a:rPr lang="en-US" dirty="0" err="1">
                <a:solidFill>
                  <a:schemeClr val="tx1"/>
                </a:solidFill>
                <a:latin typeface="Aparajita" pitchFamily="34" charset="0"/>
                <a:cs typeface="Aparajita" pitchFamily="34" charset="0"/>
              </a:rPr>
              <a:t>Unsur</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dari</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ke</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tiga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Sumpah</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Pemuda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merupakan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pernyataan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tekad</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bahwa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Indonesia </a:t>
            </a:r>
            <a:r>
              <a:rPr lang="en-US" dirty="0" err="1">
                <a:solidFill>
                  <a:schemeClr val="tx1"/>
                </a:solidFill>
                <a:latin typeface="Aparajita" pitchFamily="34" charset="0"/>
                <a:cs typeface="Aparajita" pitchFamily="34" charset="0"/>
              </a:rPr>
              <a:t>merupakan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persatuan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bangsa</a:t>
            </a:r>
            <a:r>
              <a:rPr lang="en-US" dirty="0">
                <a:solidFill>
                  <a:schemeClr val="tx1"/>
                </a:solidFill>
                <a:latin typeface="Aparajita" pitchFamily="34" charset="0"/>
                <a:cs typeface="Aparajita" pitchFamily="34" charset="0"/>
              </a:rPr>
              <a:t> Indonesia. </a:t>
            </a:r>
            <a:r>
              <a:rPr lang="en-US" dirty="0" err="1">
                <a:solidFill>
                  <a:schemeClr val="tx1"/>
                </a:solidFill>
                <a:latin typeface="Aparajita" pitchFamily="34" charset="0"/>
                <a:cs typeface="Aparajita" pitchFamily="34" charset="0"/>
              </a:rPr>
              <a:t>Pada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tahun</a:t>
            </a:r>
            <a:r>
              <a:rPr lang="en-US" dirty="0">
                <a:solidFill>
                  <a:schemeClr val="tx1"/>
                </a:solidFill>
                <a:latin typeface="Aparajita" pitchFamily="34" charset="0"/>
                <a:cs typeface="Aparajita" pitchFamily="34" charset="0"/>
              </a:rPr>
              <a:t> 1928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Indonesia </a:t>
            </a:r>
            <a:r>
              <a:rPr lang="en-US" dirty="0" err="1">
                <a:solidFill>
                  <a:schemeClr val="tx1"/>
                </a:solidFill>
                <a:latin typeface="Aparajita" pitchFamily="34" charset="0"/>
                <a:cs typeface="Aparajita" pitchFamily="34" charset="0"/>
              </a:rPr>
              <a:t>dikukuhkan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kedudukannya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sebagai</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nasional</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Indonesia </a:t>
            </a:r>
            <a:r>
              <a:rPr lang="en-US" dirty="0" err="1">
                <a:solidFill>
                  <a:schemeClr val="tx1"/>
                </a:solidFill>
                <a:latin typeface="Aparajita" pitchFamily="34" charset="0"/>
                <a:cs typeface="Aparajita" pitchFamily="34" charset="0"/>
              </a:rPr>
              <a:t>dinyatakan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kedudukannya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sebagai</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bahasa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negara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pada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tanggal</a:t>
            </a:r>
            <a:r>
              <a:rPr lang="en-US" dirty="0">
                <a:solidFill>
                  <a:schemeClr val="tx1"/>
                </a:solidFill>
                <a:latin typeface="Aparajita" pitchFamily="34" charset="0"/>
                <a:cs typeface="Aparajita" pitchFamily="34" charset="0"/>
              </a:rPr>
              <a:t> 18 </a:t>
            </a:r>
            <a:r>
              <a:rPr lang="en-US" dirty="0" err="1">
                <a:solidFill>
                  <a:schemeClr val="tx1"/>
                </a:solidFill>
                <a:latin typeface="Aparajita" pitchFamily="34" charset="0"/>
                <a:cs typeface="Aparajita" pitchFamily="34" charset="0"/>
              </a:rPr>
              <a:t>Agustus</a:t>
            </a:r>
            <a:r>
              <a:rPr lang="en-US" dirty="0">
                <a:solidFill>
                  <a:schemeClr val="tx1"/>
                </a:solidFill>
                <a:latin typeface="Aparajita" pitchFamily="34" charset="0"/>
                <a:cs typeface="Aparajita" pitchFamily="34" charset="0"/>
              </a:rPr>
              <a:t> 1945 </a:t>
            </a:r>
            <a:r>
              <a:rPr lang="en-US" dirty="0" err="1">
                <a:solidFill>
                  <a:schemeClr val="tx1"/>
                </a:solidFill>
                <a:latin typeface="Aparajita" pitchFamily="34" charset="0"/>
                <a:cs typeface="Aparajita" pitchFamily="34" charset="0"/>
              </a:rPr>
              <a:t>karena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pada</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saat</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itu</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Undang-Undang</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Dasar</a:t>
            </a:r>
            <a:r>
              <a:rPr lang="en-US" dirty="0">
                <a:solidFill>
                  <a:schemeClr val="tx1"/>
                </a:solidFill>
                <a:latin typeface="Aparajita" pitchFamily="34" charset="0"/>
                <a:cs typeface="Aparajita" pitchFamily="34" charset="0"/>
              </a:rPr>
              <a:t> 1945 </a:t>
            </a:r>
            <a:r>
              <a:rPr lang="en-US" dirty="0" err="1">
                <a:solidFill>
                  <a:schemeClr val="tx1"/>
                </a:solidFill>
                <a:latin typeface="Aparajita" pitchFamily="34" charset="0"/>
                <a:cs typeface="Aparajita" pitchFamily="34" charset="0"/>
              </a:rPr>
              <a:t>disahkan</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sebagai</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Undang-Undang</a:t>
            </a:r>
            <a:r>
              <a:rPr lang="en-US" dirty="0">
                <a:solidFill>
                  <a:schemeClr val="tx1"/>
                </a:solidFill>
                <a:latin typeface="Aparajita" pitchFamily="34" charset="0"/>
                <a:cs typeface="Aparajita" pitchFamily="34" charset="0"/>
              </a:rPr>
              <a:t> </a:t>
            </a:r>
            <a:r>
              <a:rPr lang="en-US" dirty="0" err="1">
                <a:solidFill>
                  <a:schemeClr val="tx1"/>
                </a:solidFill>
                <a:latin typeface="Aparajita" pitchFamily="34" charset="0"/>
                <a:cs typeface="Aparajita" pitchFamily="34" charset="0"/>
              </a:rPr>
              <a:t>Dasar</a:t>
            </a:r>
            <a:r>
              <a:rPr lang="en-US" dirty="0">
                <a:solidFill>
                  <a:schemeClr val="tx1"/>
                </a:solidFill>
                <a:latin typeface="Aparajita" pitchFamily="34" charset="0"/>
                <a:cs typeface="Aparajita" pitchFamily="34" charset="0"/>
              </a:rPr>
              <a:t> Negara </a:t>
            </a:r>
            <a:r>
              <a:rPr lang="en-US" dirty="0" err="1">
                <a:solidFill>
                  <a:schemeClr val="tx1"/>
                </a:solidFill>
                <a:latin typeface="Aparajita" pitchFamily="34" charset="0"/>
                <a:cs typeface="Aparajita" pitchFamily="34" charset="0"/>
              </a:rPr>
              <a:t>Republik</a:t>
            </a:r>
            <a:r>
              <a:rPr lang="en-US" dirty="0">
                <a:solidFill>
                  <a:schemeClr val="tx1"/>
                </a:solidFill>
                <a:latin typeface="Aparajita" pitchFamily="34" charset="0"/>
                <a:cs typeface="Aparajita" pitchFamily="34" charset="0"/>
              </a:rPr>
              <a:t> Indonesia. </a:t>
            </a:r>
          </a:p>
          <a:p>
            <a:pPr marL="0" lvl="0" indent="0" algn="just">
              <a:spcBef>
                <a:spcPts val="0"/>
              </a:spcBef>
              <a:buNone/>
            </a:pPr>
            <a:endParaRPr dirty="0">
              <a:solidFill>
                <a:schemeClr val="tx1"/>
              </a:solidFill>
              <a:latin typeface="Aparajita" pitchFamily="34" charset="0"/>
              <a:cs typeface="Aparajita" pitchFamily="34" charset="0"/>
            </a:endParaRPr>
          </a:p>
        </p:txBody>
      </p:sp>
      <p:sp>
        <p:nvSpPr>
          <p:cNvPr id="1048639" name="Google Shape;398;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lang="en"/>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8459" y="229781"/>
            <a:ext cx="4248472" cy="4683938"/>
          </a:xfrm>
        </p:spPr>
        <p:txBody>
          <a:bodyPr>
            <a:normAutofit/>
          </a:bodyPr>
          <a:lstStyle/>
          <a:p>
            <a:r>
              <a:rPr lang="en-US" sz="1600" dirty="0">
                <a:solidFill>
                  <a:schemeClr val="tx1"/>
                </a:solidFill>
              </a:rPr>
              <a:t>1. </a:t>
            </a:r>
            <a:r>
              <a:rPr lang="en-US" sz="1600" dirty="0" err="1">
                <a:solidFill>
                  <a:schemeClr val="tx1"/>
                </a:solidFill>
              </a:rPr>
              <a:t>Bahasa</a:t>
            </a:r>
            <a:r>
              <a:rPr lang="en-US" sz="1600" dirty="0">
                <a:solidFill>
                  <a:schemeClr val="tx1"/>
                </a:solidFill>
              </a:rPr>
              <a:t> </a:t>
            </a:r>
            <a:r>
              <a:rPr lang="en-US" sz="1600" dirty="0" err="1">
                <a:solidFill>
                  <a:schemeClr val="tx1"/>
                </a:solidFill>
              </a:rPr>
              <a:t>Melayu</a:t>
            </a:r>
            <a:r>
              <a:rPr lang="en-US" sz="1600" dirty="0">
                <a:solidFill>
                  <a:schemeClr val="tx1"/>
                </a:solidFill>
              </a:rPr>
              <a:t> </a:t>
            </a:r>
            <a:r>
              <a:rPr lang="en-US" sz="1600" dirty="0" err="1">
                <a:solidFill>
                  <a:schemeClr val="tx1"/>
                </a:solidFill>
              </a:rPr>
              <a:t>Sebelum</a:t>
            </a:r>
            <a:r>
              <a:rPr lang="en-US" sz="1600" dirty="0">
                <a:solidFill>
                  <a:schemeClr val="tx1"/>
                </a:solidFill>
              </a:rPr>
              <a:t>  </a:t>
            </a:r>
            <a:r>
              <a:rPr lang="en-US" sz="1600" dirty="0" err="1">
                <a:solidFill>
                  <a:schemeClr val="tx1"/>
                </a:solidFill>
              </a:rPr>
              <a:t>Masa</a:t>
            </a:r>
            <a:r>
              <a:rPr lang="en-US" sz="1600" dirty="0">
                <a:solidFill>
                  <a:schemeClr val="tx1"/>
                </a:solidFill>
              </a:rPr>
              <a:t> </a:t>
            </a:r>
            <a:r>
              <a:rPr lang="en-US" sz="1600" dirty="0" err="1">
                <a:solidFill>
                  <a:schemeClr val="tx1"/>
                </a:solidFill>
              </a:rPr>
              <a:t>Kolonial</a:t>
            </a:r>
            <a:r>
              <a:rPr lang="en-US" sz="1600" dirty="0">
                <a:solidFill>
                  <a:schemeClr val="tx1"/>
                </a:solidFill>
              </a:rPr>
              <a:t> </a:t>
            </a:r>
          </a:p>
          <a:p>
            <a:pPr marL="114300" indent="0">
              <a:buNone/>
            </a:pPr>
            <a:r>
              <a:rPr lang="en-US" sz="1600" dirty="0" err="1">
                <a:solidFill>
                  <a:schemeClr val="tx1"/>
                </a:solidFill>
              </a:rPr>
              <a:t>Bahasa</a:t>
            </a:r>
            <a:r>
              <a:rPr lang="en-US" sz="1600" dirty="0">
                <a:solidFill>
                  <a:schemeClr val="tx1"/>
                </a:solidFill>
              </a:rPr>
              <a:t> </a:t>
            </a:r>
            <a:r>
              <a:rPr lang="en-US" sz="1600" dirty="0" err="1">
                <a:solidFill>
                  <a:schemeClr val="tx1"/>
                </a:solidFill>
              </a:rPr>
              <a:t>melayu</a:t>
            </a:r>
            <a:r>
              <a:rPr lang="en-US" sz="1600" dirty="0">
                <a:solidFill>
                  <a:schemeClr val="tx1"/>
                </a:solidFill>
              </a:rPr>
              <a:t> </a:t>
            </a:r>
            <a:r>
              <a:rPr lang="en-US" sz="1600" dirty="0" err="1">
                <a:solidFill>
                  <a:schemeClr val="tx1"/>
                </a:solidFill>
              </a:rPr>
              <a:t>merupakan</a:t>
            </a:r>
            <a:r>
              <a:rPr lang="en-US" sz="1600" dirty="0">
                <a:solidFill>
                  <a:schemeClr val="tx1"/>
                </a:solidFill>
              </a:rPr>
              <a:t>  </a:t>
            </a:r>
            <a:r>
              <a:rPr lang="en-US" sz="1600" dirty="0" err="1">
                <a:solidFill>
                  <a:schemeClr val="tx1"/>
                </a:solidFill>
              </a:rPr>
              <a:t>salah</a:t>
            </a:r>
            <a:r>
              <a:rPr lang="en-US" sz="1600" dirty="0">
                <a:solidFill>
                  <a:schemeClr val="tx1"/>
                </a:solidFill>
              </a:rPr>
              <a:t> </a:t>
            </a:r>
            <a:r>
              <a:rPr lang="en-US" sz="1600" dirty="0" err="1">
                <a:solidFill>
                  <a:schemeClr val="tx1"/>
                </a:solidFill>
              </a:rPr>
              <a:t>satu</a:t>
            </a:r>
            <a:r>
              <a:rPr lang="en-US" sz="1600" dirty="0">
                <a:solidFill>
                  <a:schemeClr val="tx1"/>
                </a:solidFill>
              </a:rPr>
              <a:t> </a:t>
            </a:r>
            <a:r>
              <a:rPr lang="en-US" sz="1600" dirty="0" err="1">
                <a:solidFill>
                  <a:schemeClr val="tx1"/>
                </a:solidFill>
              </a:rPr>
              <a:t>dialek</a:t>
            </a:r>
            <a:r>
              <a:rPr lang="en-US" sz="1600" dirty="0">
                <a:solidFill>
                  <a:schemeClr val="tx1"/>
                </a:solidFill>
              </a:rPr>
              <a:t> </a:t>
            </a:r>
            <a:r>
              <a:rPr lang="en-US" sz="1600" dirty="0" err="1">
                <a:solidFill>
                  <a:schemeClr val="tx1"/>
                </a:solidFill>
              </a:rPr>
              <a:t>terbesar</a:t>
            </a:r>
            <a:r>
              <a:rPr lang="en-US" sz="1600" dirty="0">
                <a:solidFill>
                  <a:schemeClr val="tx1"/>
                </a:solidFill>
              </a:rPr>
              <a:t> di Nusantara </a:t>
            </a:r>
            <a:r>
              <a:rPr lang="en-US" sz="1600" dirty="0" err="1">
                <a:solidFill>
                  <a:schemeClr val="tx1"/>
                </a:solidFill>
              </a:rPr>
              <a:t>dibandingkan</a:t>
            </a:r>
            <a:r>
              <a:rPr lang="en-US" sz="1600" dirty="0">
                <a:solidFill>
                  <a:schemeClr val="tx1"/>
                </a:solidFill>
              </a:rPr>
              <a:t> </a:t>
            </a:r>
            <a:r>
              <a:rPr lang="en-US" sz="1600" dirty="0" err="1">
                <a:solidFill>
                  <a:schemeClr val="tx1"/>
                </a:solidFill>
              </a:rPr>
              <a:t>dialek</a:t>
            </a:r>
            <a:r>
              <a:rPr lang="en-US" sz="1600" dirty="0">
                <a:solidFill>
                  <a:schemeClr val="tx1"/>
                </a:solidFill>
              </a:rPr>
              <a:t> </a:t>
            </a:r>
            <a:r>
              <a:rPr lang="en-US" sz="1600" dirty="0" err="1">
                <a:solidFill>
                  <a:schemeClr val="tx1"/>
                </a:solidFill>
              </a:rPr>
              <a:t>lainnya</a:t>
            </a:r>
            <a:r>
              <a:rPr lang="en-US" sz="1600" dirty="0">
                <a:solidFill>
                  <a:schemeClr val="tx1"/>
                </a:solidFill>
              </a:rPr>
              <a:t>. Hal </a:t>
            </a:r>
            <a:r>
              <a:rPr lang="en-US" sz="1600" dirty="0" err="1">
                <a:solidFill>
                  <a:schemeClr val="tx1"/>
                </a:solidFill>
              </a:rPr>
              <a:t>ini</a:t>
            </a:r>
            <a:r>
              <a:rPr lang="en-US" sz="1600" dirty="0">
                <a:solidFill>
                  <a:schemeClr val="tx1"/>
                </a:solidFill>
              </a:rPr>
              <a:t> </a:t>
            </a:r>
            <a:r>
              <a:rPr lang="en-US" sz="1600" dirty="0" err="1">
                <a:solidFill>
                  <a:schemeClr val="tx1"/>
                </a:solidFill>
              </a:rPr>
              <a:t>terlihat</a:t>
            </a:r>
            <a:r>
              <a:rPr lang="en-US" sz="1600" dirty="0">
                <a:solidFill>
                  <a:schemeClr val="tx1"/>
                </a:solidFill>
              </a:rPr>
              <a:t> di </a:t>
            </a:r>
            <a:r>
              <a:rPr lang="en-US" sz="1600" dirty="0" err="1">
                <a:solidFill>
                  <a:schemeClr val="tx1"/>
                </a:solidFill>
              </a:rPr>
              <a:t>prasasti</a:t>
            </a:r>
            <a:r>
              <a:rPr lang="en-US" sz="1600" dirty="0">
                <a:solidFill>
                  <a:schemeClr val="tx1"/>
                </a:solidFill>
              </a:rPr>
              <a:t> </a:t>
            </a:r>
            <a:r>
              <a:rPr lang="en-US" sz="1600" dirty="0" err="1">
                <a:solidFill>
                  <a:schemeClr val="tx1"/>
                </a:solidFill>
              </a:rPr>
              <a:t>tertua</a:t>
            </a:r>
            <a:r>
              <a:rPr lang="en-US" sz="1600" dirty="0">
                <a:solidFill>
                  <a:schemeClr val="tx1"/>
                </a:solidFill>
              </a:rPr>
              <a:t> yang </a:t>
            </a:r>
            <a:r>
              <a:rPr lang="en-US" sz="1600" dirty="0" err="1">
                <a:solidFill>
                  <a:schemeClr val="tx1"/>
                </a:solidFill>
              </a:rPr>
              <a:t>ditulis</a:t>
            </a:r>
            <a:r>
              <a:rPr lang="en-US" sz="1600"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bahasa</a:t>
            </a:r>
            <a:r>
              <a:rPr lang="en-US" sz="1600" dirty="0">
                <a:solidFill>
                  <a:schemeClr val="tx1"/>
                </a:solidFill>
              </a:rPr>
              <a:t> </a:t>
            </a:r>
            <a:r>
              <a:rPr lang="en-US" sz="1600" dirty="0" err="1">
                <a:solidFill>
                  <a:schemeClr val="tx1"/>
                </a:solidFill>
              </a:rPr>
              <a:t>Melayu</a:t>
            </a:r>
            <a:r>
              <a:rPr lang="en-US" sz="1600" dirty="0">
                <a:solidFill>
                  <a:schemeClr val="tx1"/>
                </a:solidFill>
              </a:rPr>
              <a:t> </a:t>
            </a:r>
            <a:r>
              <a:rPr lang="en-US" sz="1600" dirty="0" err="1">
                <a:solidFill>
                  <a:schemeClr val="tx1"/>
                </a:solidFill>
              </a:rPr>
              <a:t>dengan</a:t>
            </a:r>
            <a:r>
              <a:rPr lang="en-US" sz="1600" dirty="0">
                <a:solidFill>
                  <a:schemeClr val="tx1"/>
                </a:solidFill>
              </a:rPr>
              <a:t> </a:t>
            </a:r>
            <a:r>
              <a:rPr lang="en-US" sz="1600" dirty="0" err="1">
                <a:solidFill>
                  <a:schemeClr val="tx1"/>
                </a:solidFill>
              </a:rPr>
              <a:t>huruf</a:t>
            </a:r>
            <a:r>
              <a:rPr lang="en-US" sz="1600" dirty="0">
                <a:solidFill>
                  <a:schemeClr val="tx1"/>
                </a:solidFill>
              </a:rPr>
              <a:t> </a:t>
            </a:r>
            <a:r>
              <a:rPr lang="en-US" sz="1600" dirty="0" err="1">
                <a:solidFill>
                  <a:schemeClr val="tx1"/>
                </a:solidFill>
              </a:rPr>
              <a:t>Pallawa</a:t>
            </a:r>
            <a:r>
              <a:rPr lang="en-US" sz="1600" dirty="0">
                <a:solidFill>
                  <a:schemeClr val="tx1"/>
                </a:solidFill>
              </a:rPr>
              <a:t> </a:t>
            </a:r>
            <a:r>
              <a:rPr lang="en-US" sz="1600" dirty="0" err="1">
                <a:solidFill>
                  <a:schemeClr val="tx1"/>
                </a:solidFill>
              </a:rPr>
              <a:t>berasal</a:t>
            </a:r>
            <a:r>
              <a:rPr lang="en-US" sz="1600" dirty="0">
                <a:solidFill>
                  <a:schemeClr val="tx1"/>
                </a:solidFill>
              </a:rPr>
              <a:t> </a:t>
            </a:r>
            <a:r>
              <a:rPr lang="en-US" sz="1600" dirty="0" err="1">
                <a:solidFill>
                  <a:schemeClr val="tx1"/>
                </a:solidFill>
              </a:rPr>
              <a:t>dari</a:t>
            </a:r>
            <a:r>
              <a:rPr lang="en-US" sz="1600" dirty="0">
                <a:solidFill>
                  <a:schemeClr val="tx1"/>
                </a:solidFill>
              </a:rPr>
              <a:t> </a:t>
            </a:r>
            <a:r>
              <a:rPr lang="en-US" sz="1600" dirty="0" err="1">
                <a:solidFill>
                  <a:schemeClr val="tx1"/>
                </a:solidFill>
              </a:rPr>
              <a:t>abad</a:t>
            </a:r>
            <a:r>
              <a:rPr lang="en-US" sz="1600" dirty="0">
                <a:solidFill>
                  <a:schemeClr val="tx1"/>
                </a:solidFill>
              </a:rPr>
              <a:t> ke-7, </a:t>
            </a:r>
            <a:r>
              <a:rPr lang="en-US" sz="1600" dirty="0" err="1">
                <a:solidFill>
                  <a:schemeClr val="tx1"/>
                </a:solidFill>
              </a:rPr>
              <a:t>serta</a:t>
            </a:r>
            <a:r>
              <a:rPr lang="en-US" sz="1600" dirty="0">
                <a:solidFill>
                  <a:schemeClr val="tx1"/>
                </a:solidFill>
              </a:rPr>
              <a:t> </a:t>
            </a:r>
            <a:r>
              <a:rPr lang="en-US" sz="1600" dirty="0" err="1">
                <a:solidFill>
                  <a:schemeClr val="tx1"/>
                </a:solidFill>
              </a:rPr>
              <a:t>prasasti</a:t>
            </a:r>
            <a:r>
              <a:rPr lang="en-US" sz="1600" dirty="0">
                <a:solidFill>
                  <a:schemeClr val="tx1"/>
                </a:solidFill>
              </a:rPr>
              <a:t> </a:t>
            </a:r>
            <a:r>
              <a:rPr lang="en-US" sz="1600" dirty="0" err="1">
                <a:solidFill>
                  <a:schemeClr val="tx1"/>
                </a:solidFill>
              </a:rPr>
              <a:t>Inskripsi</a:t>
            </a:r>
            <a:r>
              <a:rPr lang="en-US" sz="1600" dirty="0">
                <a:solidFill>
                  <a:schemeClr val="tx1"/>
                </a:solidFill>
              </a:rPr>
              <a:t> </a:t>
            </a:r>
            <a:r>
              <a:rPr lang="en-US" sz="1600" dirty="0" err="1">
                <a:solidFill>
                  <a:schemeClr val="tx1"/>
                </a:solidFill>
              </a:rPr>
              <a:t>Gandasuli</a:t>
            </a:r>
            <a:r>
              <a:rPr lang="en-US" sz="1600" dirty="0">
                <a:solidFill>
                  <a:schemeClr val="tx1"/>
                </a:solidFill>
              </a:rPr>
              <a:t> </a:t>
            </a:r>
            <a:r>
              <a:rPr lang="en-US" sz="1600" dirty="0" err="1">
                <a:solidFill>
                  <a:schemeClr val="tx1"/>
                </a:solidFill>
              </a:rPr>
              <a:t>tahun</a:t>
            </a:r>
            <a:r>
              <a:rPr lang="en-US" sz="1600" dirty="0">
                <a:solidFill>
                  <a:schemeClr val="tx1"/>
                </a:solidFill>
              </a:rPr>
              <a:t> 832 M di </a:t>
            </a:r>
            <a:r>
              <a:rPr lang="en-US" sz="1600" dirty="0" err="1">
                <a:solidFill>
                  <a:schemeClr val="tx1"/>
                </a:solidFill>
              </a:rPr>
              <a:t>pulau</a:t>
            </a:r>
            <a:r>
              <a:rPr lang="en-US" sz="1600" dirty="0">
                <a:solidFill>
                  <a:schemeClr val="tx1"/>
                </a:solidFill>
              </a:rPr>
              <a:t> </a:t>
            </a:r>
            <a:r>
              <a:rPr lang="en-US" sz="1600" dirty="0" err="1">
                <a:solidFill>
                  <a:schemeClr val="tx1"/>
                </a:solidFill>
              </a:rPr>
              <a:t>Jawa</a:t>
            </a:r>
            <a:r>
              <a:rPr lang="en-US" sz="1600" dirty="0">
                <a:solidFill>
                  <a:schemeClr val="tx1"/>
                </a:solidFill>
              </a:rPr>
              <a:t> yang </a:t>
            </a:r>
            <a:r>
              <a:rPr lang="en-US" sz="1600" dirty="0" err="1">
                <a:solidFill>
                  <a:schemeClr val="tx1"/>
                </a:solidFill>
              </a:rPr>
              <a:t>memakai</a:t>
            </a:r>
            <a:r>
              <a:rPr lang="en-US" sz="1600" dirty="0">
                <a:solidFill>
                  <a:schemeClr val="tx1"/>
                </a:solidFill>
              </a:rPr>
              <a:t> </a:t>
            </a:r>
            <a:r>
              <a:rPr lang="en-US" sz="1600" dirty="0" err="1">
                <a:solidFill>
                  <a:schemeClr val="tx1"/>
                </a:solidFill>
              </a:rPr>
              <a:t>bahasa</a:t>
            </a:r>
            <a:r>
              <a:rPr lang="en-US" sz="1600" dirty="0">
                <a:solidFill>
                  <a:schemeClr val="tx1"/>
                </a:solidFill>
              </a:rPr>
              <a:t> </a:t>
            </a:r>
            <a:r>
              <a:rPr lang="en-US" sz="1600" dirty="0" err="1">
                <a:solidFill>
                  <a:schemeClr val="tx1"/>
                </a:solidFill>
              </a:rPr>
              <a:t>Melayu</a:t>
            </a:r>
            <a:r>
              <a:rPr lang="en-US" sz="1600" dirty="0">
                <a:solidFill>
                  <a:schemeClr val="tx1"/>
                </a:solidFill>
              </a:rPr>
              <a:t>.</a:t>
            </a:r>
            <a:endParaRPr lang="id-ID" sz="1600" dirty="0">
              <a:solidFill>
                <a:schemeClr val="tx1"/>
              </a:solidFill>
            </a:endParaRPr>
          </a:p>
          <a:p>
            <a:pPr marL="114300" indent="0">
              <a:buNone/>
            </a:pPr>
            <a:endParaRPr lang="en-US" sz="1600" dirty="0">
              <a:solidFill>
                <a:schemeClr val="tx1"/>
              </a:solidFill>
            </a:endParaRPr>
          </a:p>
          <a:p>
            <a:pPr marL="114300" indent="0">
              <a:buNone/>
            </a:pPr>
            <a:r>
              <a:rPr lang="en-US" sz="1600" dirty="0">
                <a:solidFill>
                  <a:schemeClr val="tx1"/>
                </a:solidFill>
              </a:rPr>
              <a:t>2. </a:t>
            </a:r>
            <a:r>
              <a:rPr lang="en-US" sz="1600" dirty="0" err="1">
                <a:solidFill>
                  <a:schemeClr val="tx1"/>
                </a:solidFill>
              </a:rPr>
              <a:t>Bahasa</a:t>
            </a:r>
            <a:r>
              <a:rPr lang="en-US" sz="1600" dirty="0">
                <a:solidFill>
                  <a:schemeClr val="tx1"/>
                </a:solidFill>
              </a:rPr>
              <a:t> </a:t>
            </a:r>
            <a:r>
              <a:rPr lang="en-US" sz="1600" dirty="0" err="1">
                <a:solidFill>
                  <a:schemeClr val="tx1"/>
                </a:solidFill>
              </a:rPr>
              <a:t>Melayu</a:t>
            </a:r>
            <a:r>
              <a:rPr lang="en-US" sz="1600" dirty="0">
                <a:solidFill>
                  <a:schemeClr val="tx1"/>
                </a:solidFill>
              </a:rPr>
              <a:t> </a:t>
            </a:r>
            <a:r>
              <a:rPr lang="en-US" sz="1600" dirty="0" err="1">
                <a:solidFill>
                  <a:schemeClr val="tx1"/>
                </a:solidFill>
              </a:rPr>
              <a:t>pasa</a:t>
            </a:r>
            <a:r>
              <a:rPr lang="en-US" sz="1600" dirty="0">
                <a:solidFill>
                  <a:schemeClr val="tx1"/>
                </a:solidFill>
              </a:rPr>
              <a:t> </a:t>
            </a:r>
            <a:r>
              <a:rPr lang="en-US" sz="1600" dirty="0" err="1">
                <a:solidFill>
                  <a:schemeClr val="tx1"/>
                </a:solidFill>
              </a:rPr>
              <a:t>Masa</a:t>
            </a:r>
            <a:r>
              <a:rPr lang="en-US" sz="1600" dirty="0">
                <a:solidFill>
                  <a:schemeClr val="tx1"/>
                </a:solidFill>
              </a:rPr>
              <a:t> </a:t>
            </a:r>
            <a:r>
              <a:rPr lang="en-US" sz="1600" dirty="0" err="1">
                <a:solidFill>
                  <a:schemeClr val="tx1"/>
                </a:solidFill>
              </a:rPr>
              <a:t>Kolonial</a:t>
            </a:r>
            <a:endParaRPr lang="en-US" sz="1600" dirty="0">
              <a:solidFill>
                <a:schemeClr val="tx1"/>
              </a:solidFill>
            </a:endParaRPr>
          </a:p>
          <a:p>
            <a:pPr marL="114300" indent="0">
              <a:buNone/>
            </a:pPr>
            <a:r>
              <a:rPr lang="en-US" sz="1600" dirty="0" err="1">
                <a:solidFill>
                  <a:schemeClr val="tx1"/>
                </a:solidFill>
              </a:rPr>
              <a:t>Pada</a:t>
            </a:r>
            <a:r>
              <a:rPr lang="en-US" sz="1600" dirty="0">
                <a:solidFill>
                  <a:schemeClr val="tx1"/>
                </a:solidFill>
              </a:rPr>
              <a:t> </a:t>
            </a:r>
            <a:r>
              <a:rPr lang="en-US" sz="1600" dirty="0" err="1">
                <a:solidFill>
                  <a:schemeClr val="tx1"/>
                </a:solidFill>
              </a:rPr>
              <a:t>masa</a:t>
            </a:r>
            <a:r>
              <a:rPr lang="en-US" sz="1600" dirty="0">
                <a:solidFill>
                  <a:schemeClr val="tx1"/>
                </a:solidFill>
              </a:rPr>
              <a:t> </a:t>
            </a:r>
            <a:r>
              <a:rPr lang="en-US" sz="1600" dirty="0" err="1">
                <a:solidFill>
                  <a:schemeClr val="tx1"/>
                </a:solidFill>
              </a:rPr>
              <a:t>ini</a:t>
            </a:r>
            <a:r>
              <a:rPr lang="en-US" sz="1600" dirty="0">
                <a:solidFill>
                  <a:schemeClr val="tx1"/>
                </a:solidFill>
              </a:rPr>
              <a:t> </a:t>
            </a:r>
            <a:r>
              <a:rPr lang="en-US" sz="1600" dirty="0" err="1">
                <a:solidFill>
                  <a:schemeClr val="tx1"/>
                </a:solidFill>
              </a:rPr>
              <a:t>Bahaya</a:t>
            </a:r>
            <a:r>
              <a:rPr lang="en-US" sz="1600" dirty="0">
                <a:solidFill>
                  <a:schemeClr val="tx1"/>
                </a:solidFill>
              </a:rPr>
              <a:t> </a:t>
            </a:r>
            <a:r>
              <a:rPr lang="en-US" sz="1600" dirty="0" err="1">
                <a:solidFill>
                  <a:schemeClr val="tx1"/>
                </a:solidFill>
              </a:rPr>
              <a:t>Melayu</a:t>
            </a:r>
            <a:r>
              <a:rPr lang="en-US" sz="1600" dirty="0">
                <a:solidFill>
                  <a:schemeClr val="tx1"/>
                </a:solidFill>
              </a:rPr>
              <a:t> </a:t>
            </a:r>
            <a:r>
              <a:rPr lang="en-US" sz="1600" dirty="0" err="1">
                <a:solidFill>
                  <a:schemeClr val="tx1"/>
                </a:solidFill>
              </a:rPr>
              <a:t>masi</a:t>
            </a:r>
            <a:r>
              <a:rPr lang="en-US" sz="1600" dirty="0">
                <a:solidFill>
                  <a:schemeClr val="tx1"/>
                </a:solidFill>
              </a:rPr>
              <a:t> </a:t>
            </a:r>
            <a:r>
              <a:rPr lang="en-US" sz="1600" dirty="0" err="1">
                <a:solidFill>
                  <a:schemeClr val="tx1"/>
                </a:solidFill>
              </a:rPr>
              <a:t>tetap</a:t>
            </a:r>
            <a:r>
              <a:rPr lang="en-US" sz="1600" dirty="0">
                <a:solidFill>
                  <a:schemeClr val="tx1"/>
                </a:solidFill>
              </a:rPr>
              <a:t> </a:t>
            </a:r>
            <a:r>
              <a:rPr lang="en-US" sz="1600" dirty="0" err="1">
                <a:solidFill>
                  <a:schemeClr val="tx1"/>
                </a:solidFill>
              </a:rPr>
              <a:t>digunakan</a:t>
            </a:r>
            <a:r>
              <a:rPr lang="en-US" sz="1600" dirty="0">
                <a:solidFill>
                  <a:schemeClr val="tx1"/>
                </a:solidFill>
              </a:rPr>
              <a:t> </a:t>
            </a:r>
            <a:r>
              <a:rPr lang="en-US" sz="1600" dirty="0" err="1">
                <a:solidFill>
                  <a:schemeClr val="tx1"/>
                </a:solidFill>
              </a:rPr>
              <a:t>dikalangan</a:t>
            </a:r>
            <a:r>
              <a:rPr lang="en-US" sz="1600" dirty="0">
                <a:solidFill>
                  <a:schemeClr val="tx1"/>
                </a:solidFill>
              </a:rPr>
              <a:t> </a:t>
            </a:r>
            <a:r>
              <a:rPr lang="en-US" sz="1600" dirty="0" err="1">
                <a:solidFill>
                  <a:schemeClr val="tx1"/>
                </a:solidFill>
              </a:rPr>
              <a:t>masyarakat</a:t>
            </a:r>
            <a:r>
              <a:rPr lang="en-US" sz="1600" dirty="0">
                <a:solidFill>
                  <a:schemeClr val="tx1"/>
                </a:solidFill>
              </a:rPr>
              <a:t> </a:t>
            </a:r>
            <a:r>
              <a:rPr lang="en-US" sz="1600" dirty="0" err="1">
                <a:solidFill>
                  <a:schemeClr val="tx1"/>
                </a:solidFill>
              </a:rPr>
              <a:t>pribumi</a:t>
            </a:r>
            <a:r>
              <a:rPr lang="en-US" sz="1600" dirty="0">
                <a:solidFill>
                  <a:schemeClr val="tx1"/>
                </a:solidFill>
              </a:rPr>
              <a:t>, </a:t>
            </a:r>
            <a:r>
              <a:rPr lang="en-US" sz="1600" dirty="0" err="1">
                <a:solidFill>
                  <a:schemeClr val="tx1"/>
                </a:solidFill>
              </a:rPr>
              <a:t>pemerintah</a:t>
            </a:r>
            <a:r>
              <a:rPr lang="en-US" sz="1600" dirty="0">
                <a:solidFill>
                  <a:schemeClr val="tx1"/>
                </a:solidFill>
              </a:rPr>
              <a:t> </a:t>
            </a:r>
            <a:r>
              <a:rPr lang="en-US" sz="1600" dirty="0" err="1">
                <a:solidFill>
                  <a:schemeClr val="tx1"/>
                </a:solidFill>
              </a:rPr>
              <a:t>Belanda</a:t>
            </a:r>
            <a:r>
              <a:rPr lang="en-US" sz="1600" dirty="0">
                <a:solidFill>
                  <a:schemeClr val="tx1"/>
                </a:solidFill>
              </a:rPr>
              <a:t> </a:t>
            </a:r>
            <a:r>
              <a:rPr lang="en-US" sz="1600" dirty="0" err="1">
                <a:solidFill>
                  <a:schemeClr val="tx1"/>
                </a:solidFill>
              </a:rPr>
              <a:t>pada</a:t>
            </a:r>
            <a:r>
              <a:rPr lang="en-US" sz="1600" dirty="0">
                <a:solidFill>
                  <a:schemeClr val="tx1"/>
                </a:solidFill>
              </a:rPr>
              <a:t> </a:t>
            </a:r>
            <a:r>
              <a:rPr lang="en-US" sz="1600" dirty="0" err="1">
                <a:solidFill>
                  <a:schemeClr val="tx1"/>
                </a:solidFill>
              </a:rPr>
              <a:t>tahun</a:t>
            </a:r>
            <a:r>
              <a:rPr lang="en-US" sz="1600" dirty="0">
                <a:solidFill>
                  <a:schemeClr val="tx1"/>
                </a:solidFill>
              </a:rPr>
              <a:t> 1901 </a:t>
            </a:r>
            <a:r>
              <a:rPr lang="en-US" sz="1600" dirty="0" err="1">
                <a:solidFill>
                  <a:schemeClr val="tx1"/>
                </a:solidFill>
              </a:rPr>
              <a:t>menyusun</a:t>
            </a:r>
            <a:r>
              <a:rPr lang="en-US" sz="1600" dirty="0">
                <a:solidFill>
                  <a:schemeClr val="tx1"/>
                </a:solidFill>
              </a:rPr>
              <a:t> </a:t>
            </a:r>
            <a:r>
              <a:rPr lang="en-US" sz="1600" dirty="0" err="1">
                <a:solidFill>
                  <a:schemeClr val="tx1"/>
                </a:solidFill>
              </a:rPr>
              <a:t>Ejaan</a:t>
            </a:r>
            <a:r>
              <a:rPr lang="en-US" sz="1600" dirty="0">
                <a:solidFill>
                  <a:schemeClr val="tx1"/>
                </a:solidFill>
              </a:rPr>
              <a:t> </a:t>
            </a:r>
            <a:r>
              <a:rPr lang="en-US" sz="1600" dirty="0" err="1">
                <a:solidFill>
                  <a:schemeClr val="tx1"/>
                </a:solidFill>
              </a:rPr>
              <a:t>resmi</a:t>
            </a:r>
            <a:r>
              <a:rPr lang="en-US" sz="1600" dirty="0">
                <a:solidFill>
                  <a:schemeClr val="tx1"/>
                </a:solidFill>
              </a:rPr>
              <a:t> </a:t>
            </a:r>
            <a:r>
              <a:rPr lang="en-US" sz="1600" dirty="0" err="1">
                <a:solidFill>
                  <a:schemeClr val="tx1"/>
                </a:solidFill>
              </a:rPr>
              <a:t>Bahasa</a:t>
            </a:r>
            <a:r>
              <a:rPr lang="en-US" sz="1600" dirty="0">
                <a:solidFill>
                  <a:schemeClr val="tx1"/>
                </a:solidFill>
              </a:rPr>
              <a:t> </a:t>
            </a:r>
            <a:r>
              <a:rPr lang="en-US" sz="1600" dirty="0" err="1">
                <a:solidFill>
                  <a:schemeClr val="tx1"/>
                </a:solidFill>
              </a:rPr>
              <a:t>Melayu</a:t>
            </a:r>
            <a:r>
              <a:rPr lang="en-US" sz="1600" dirty="0">
                <a:solidFill>
                  <a:schemeClr val="tx1"/>
                </a:solidFill>
              </a:rPr>
              <a:t> </a:t>
            </a:r>
            <a:r>
              <a:rPr lang="en-US" sz="1600" dirty="0" err="1">
                <a:solidFill>
                  <a:schemeClr val="tx1"/>
                </a:solidFill>
              </a:rPr>
              <a:t>oleh</a:t>
            </a:r>
            <a:r>
              <a:rPr lang="en-US" sz="1600" dirty="0">
                <a:solidFill>
                  <a:schemeClr val="tx1"/>
                </a:solidFill>
              </a:rPr>
              <a:t> Ch. A. Van </a:t>
            </a:r>
            <a:r>
              <a:rPr lang="en-US" sz="1600" dirty="0" err="1">
                <a:solidFill>
                  <a:schemeClr val="tx1"/>
                </a:solidFill>
              </a:rPr>
              <a:t>Ophuysen</a:t>
            </a:r>
            <a:r>
              <a:rPr lang="en-US" sz="1600"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kitab</a:t>
            </a:r>
            <a:r>
              <a:rPr lang="en-US" sz="1600" dirty="0">
                <a:solidFill>
                  <a:schemeClr val="tx1"/>
                </a:solidFill>
              </a:rPr>
              <a:t> </a:t>
            </a:r>
            <a:r>
              <a:rPr lang="en-US" sz="1600" dirty="0" err="1">
                <a:solidFill>
                  <a:schemeClr val="tx1"/>
                </a:solidFill>
              </a:rPr>
              <a:t>logat</a:t>
            </a:r>
            <a:r>
              <a:rPr lang="en-US" sz="1600" dirty="0">
                <a:solidFill>
                  <a:schemeClr val="tx1"/>
                </a:solidFill>
              </a:rPr>
              <a:t> </a:t>
            </a:r>
            <a:r>
              <a:rPr lang="en-US" sz="1600" dirty="0" err="1">
                <a:solidFill>
                  <a:schemeClr val="tx1"/>
                </a:solidFill>
              </a:rPr>
              <a:t>Melayu</a:t>
            </a:r>
            <a:endParaRPr lang="en-US" sz="1600" dirty="0">
              <a:solidFill>
                <a:schemeClr val="tx1"/>
              </a:solidFill>
            </a:endParaRPr>
          </a:p>
          <a:p>
            <a:pPr marL="114300" indent="0">
              <a:buNone/>
            </a:pPr>
            <a:endParaRPr lang="en-US" sz="1600" dirty="0">
              <a:solidFill>
                <a:schemeClr val="tx1"/>
              </a:solidFill>
            </a:endParaRPr>
          </a:p>
          <a:p>
            <a:pPr marL="114300" indent="0">
              <a:buNone/>
            </a:pPr>
            <a:endParaRPr lang="en-US" sz="1600" dirty="0">
              <a:solidFill>
                <a:schemeClr val="tx1"/>
              </a:solidFill>
            </a:endParaRPr>
          </a:p>
        </p:txBody>
      </p:sp>
      <p:sp>
        <p:nvSpPr>
          <p:cNvPr id="4" name="Text Placeholder 3"/>
          <p:cNvSpPr>
            <a:spLocks noGrp="1"/>
          </p:cNvSpPr>
          <p:nvPr>
            <p:ph type="body" idx="2"/>
          </p:nvPr>
        </p:nvSpPr>
        <p:spPr>
          <a:xfrm>
            <a:off x="5105400" y="51470"/>
            <a:ext cx="3931096" cy="5092030"/>
          </a:xfrm>
        </p:spPr>
        <p:txBody>
          <a:bodyPr>
            <a:normAutofit lnSpcReduction="10000"/>
          </a:bodyPr>
          <a:lstStyle/>
          <a:p>
            <a:r>
              <a:rPr lang="en-US" sz="1600" dirty="0">
                <a:solidFill>
                  <a:schemeClr val="tx1"/>
                </a:solidFill>
              </a:rPr>
              <a:t>3. </a:t>
            </a:r>
            <a:r>
              <a:rPr lang="en-US" sz="1600" dirty="0" err="1">
                <a:solidFill>
                  <a:schemeClr val="tx1"/>
                </a:solidFill>
              </a:rPr>
              <a:t>Bahasa</a:t>
            </a:r>
            <a:r>
              <a:rPr lang="en-US" sz="1600" dirty="0">
                <a:solidFill>
                  <a:schemeClr val="tx1"/>
                </a:solidFill>
              </a:rPr>
              <a:t> </a:t>
            </a:r>
            <a:r>
              <a:rPr lang="en-US" sz="1600" dirty="0" err="1">
                <a:solidFill>
                  <a:schemeClr val="tx1"/>
                </a:solidFill>
              </a:rPr>
              <a:t>Melayu</a:t>
            </a:r>
            <a:r>
              <a:rPr lang="en-US" sz="1600" dirty="0">
                <a:solidFill>
                  <a:schemeClr val="tx1"/>
                </a:solidFill>
              </a:rPr>
              <a:t> </a:t>
            </a:r>
            <a:r>
              <a:rPr lang="en-US" sz="1600" dirty="0" err="1">
                <a:solidFill>
                  <a:schemeClr val="tx1"/>
                </a:solidFill>
              </a:rPr>
              <a:t>Masa</a:t>
            </a:r>
            <a:r>
              <a:rPr lang="en-US" sz="1600" dirty="0">
                <a:solidFill>
                  <a:schemeClr val="tx1"/>
                </a:solidFill>
              </a:rPr>
              <a:t> </a:t>
            </a:r>
            <a:r>
              <a:rPr lang="en-US" sz="1600" dirty="0" err="1">
                <a:solidFill>
                  <a:schemeClr val="tx1"/>
                </a:solidFill>
              </a:rPr>
              <a:t>Pergerakan</a:t>
            </a:r>
            <a:endParaRPr lang="en-US" sz="1600" dirty="0">
              <a:solidFill>
                <a:schemeClr val="tx1"/>
              </a:solidFill>
            </a:endParaRPr>
          </a:p>
          <a:p>
            <a:pPr marL="114300" indent="0">
              <a:buNone/>
            </a:pPr>
            <a:r>
              <a:rPr lang="en-US" sz="1600" dirty="0" err="1">
                <a:solidFill>
                  <a:schemeClr val="tx1"/>
                </a:solidFill>
              </a:rPr>
              <a:t>Pada</a:t>
            </a:r>
            <a:r>
              <a:rPr lang="en-US" sz="1600" dirty="0">
                <a:solidFill>
                  <a:schemeClr val="tx1"/>
                </a:solidFill>
              </a:rPr>
              <a:t> </a:t>
            </a:r>
            <a:r>
              <a:rPr lang="en-US" sz="1600" dirty="0" err="1">
                <a:solidFill>
                  <a:schemeClr val="tx1"/>
                </a:solidFill>
              </a:rPr>
              <a:t>masa</a:t>
            </a:r>
            <a:r>
              <a:rPr lang="en-US" sz="1600" dirty="0">
                <a:solidFill>
                  <a:schemeClr val="tx1"/>
                </a:solidFill>
              </a:rPr>
              <a:t> </a:t>
            </a:r>
            <a:r>
              <a:rPr lang="en-US" sz="1600" dirty="0" err="1">
                <a:solidFill>
                  <a:schemeClr val="tx1"/>
                </a:solidFill>
              </a:rPr>
              <a:t>ini</a:t>
            </a:r>
            <a:r>
              <a:rPr lang="en-US" sz="1600" dirty="0">
                <a:solidFill>
                  <a:schemeClr val="tx1"/>
                </a:solidFill>
              </a:rPr>
              <a:t> </a:t>
            </a:r>
            <a:r>
              <a:rPr lang="en-US" sz="1600" dirty="0" err="1">
                <a:solidFill>
                  <a:schemeClr val="tx1"/>
                </a:solidFill>
              </a:rPr>
              <a:t>tumbuh</a:t>
            </a:r>
            <a:r>
              <a:rPr lang="en-US" sz="1600" dirty="0">
                <a:solidFill>
                  <a:schemeClr val="tx1"/>
                </a:solidFill>
              </a:rPr>
              <a:t> </a:t>
            </a:r>
            <a:r>
              <a:rPr lang="en-US" sz="1600" dirty="0" err="1">
                <a:solidFill>
                  <a:schemeClr val="tx1"/>
                </a:solidFill>
              </a:rPr>
              <a:t>kesadaran</a:t>
            </a:r>
            <a:r>
              <a:rPr lang="en-US" sz="1600" dirty="0">
                <a:solidFill>
                  <a:schemeClr val="tx1"/>
                </a:solidFill>
              </a:rPr>
              <a:t> </a:t>
            </a:r>
            <a:r>
              <a:rPr lang="en-US" sz="1600" dirty="0" err="1">
                <a:solidFill>
                  <a:schemeClr val="tx1"/>
                </a:solidFill>
              </a:rPr>
              <a:t>kebangsaan</a:t>
            </a:r>
            <a:r>
              <a:rPr lang="en-US" sz="1600" dirty="0">
                <a:solidFill>
                  <a:schemeClr val="tx1"/>
                </a:solidFill>
              </a:rPr>
              <a:t> </a:t>
            </a:r>
            <a:r>
              <a:rPr lang="en-US" sz="1600" dirty="0" err="1">
                <a:solidFill>
                  <a:schemeClr val="tx1"/>
                </a:solidFill>
              </a:rPr>
              <a:t>sehingga</a:t>
            </a:r>
            <a:r>
              <a:rPr lang="en-US" sz="1600" dirty="0">
                <a:solidFill>
                  <a:schemeClr val="tx1"/>
                </a:solidFill>
              </a:rPr>
              <a:t> </a:t>
            </a:r>
            <a:r>
              <a:rPr lang="en-US" sz="1600" dirty="0" err="1">
                <a:solidFill>
                  <a:schemeClr val="tx1"/>
                </a:solidFill>
              </a:rPr>
              <a:t>membutuhkan</a:t>
            </a:r>
            <a:r>
              <a:rPr lang="en-US" sz="1600" dirty="0">
                <a:solidFill>
                  <a:schemeClr val="tx1"/>
                </a:solidFill>
              </a:rPr>
              <a:t> </a:t>
            </a:r>
            <a:r>
              <a:rPr lang="en-US" sz="1600" dirty="0" err="1">
                <a:solidFill>
                  <a:schemeClr val="tx1"/>
                </a:solidFill>
              </a:rPr>
              <a:t>bahasa</a:t>
            </a:r>
            <a:r>
              <a:rPr lang="en-US" sz="1600" dirty="0">
                <a:solidFill>
                  <a:schemeClr val="tx1"/>
                </a:solidFill>
              </a:rPr>
              <a:t> </a:t>
            </a:r>
            <a:r>
              <a:rPr lang="en-US" sz="1600" dirty="0" err="1">
                <a:solidFill>
                  <a:schemeClr val="tx1"/>
                </a:solidFill>
              </a:rPr>
              <a:t>persatuan</a:t>
            </a:r>
            <a:r>
              <a:rPr lang="en-US" sz="1600" dirty="0">
                <a:solidFill>
                  <a:schemeClr val="tx1"/>
                </a:solidFill>
              </a:rPr>
              <a:t>, </a:t>
            </a:r>
            <a:r>
              <a:rPr lang="en-US" sz="1600" dirty="0" err="1">
                <a:solidFill>
                  <a:schemeClr val="tx1"/>
                </a:solidFill>
              </a:rPr>
              <a:t>Bahasa</a:t>
            </a:r>
            <a:r>
              <a:rPr lang="en-US" sz="1600" dirty="0">
                <a:solidFill>
                  <a:schemeClr val="tx1"/>
                </a:solidFill>
              </a:rPr>
              <a:t> </a:t>
            </a:r>
            <a:r>
              <a:rPr lang="en-US" sz="1600" dirty="0" err="1">
                <a:solidFill>
                  <a:schemeClr val="tx1"/>
                </a:solidFill>
              </a:rPr>
              <a:t>Melayu</a:t>
            </a:r>
            <a:r>
              <a:rPr lang="en-US" sz="1600" dirty="0">
                <a:solidFill>
                  <a:schemeClr val="tx1"/>
                </a:solidFill>
              </a:rPr>
              <a:t> </a:t>
            </a:r>
            <a:r>
              <a:rPr lang="en-US" sz="1600" dirty="0" err="1">
                <a:solidFill>
                  <a:schemeClr val="tx1"/>
                </a:solidFill>
              </a:rPr>
              <a:t>menjadi</a:t>
            </a:r>
            <a:r>
              <a:rPr lang="en-US" sz="1600" dirty="0">
                <a:solidFill>
                  <a:schemeClr val="tx1"/>
                </a:solidFill>
              </a:rPr>
              <a:t> </a:t>
            </a:r>
            <a:r>
              <a:rPr lang="en-US" sz="1600" dirty="0" err="1">
                <a:solidFill>
                  <a:schemeClr val="tx1"/>
                </a:solidFill>
              </a:rPr>
              <a:t>cikal</a:t>
            </a:r>
            <a:r>
              <a:rPr lang="en-US" sz="1600" dirty="0">
                <a:solidFill>
                  <a:schemeClr val="tx1"/>
                </a:solidFill>
              </a:rPr>
              <a:t> </a:t>
            </a:r>
            <a:r>
              <a:rPr lang="en-US" sz="1600" dirty="0" err="1">
                <a:solidFill>
                  <a:schemeClr val="tx1"/>
                </a:solidFill>
              </a:rPr>
              <a:t>bakal</a:t>
            </a:r>
            <a:r>
              <a:rPr lang="en-US" sz="1600" dirty="0">
                <a:solidFill>
                  <a:schemeClr val="tx1"/>
                </a:solidFill>
              </a:rPr>
              <a:t> </a:t>
            </a:r>
            <a:r>
              <a:rPr lang="en-US" sz="1600" dirty="0" err="1">
                <a:solidFill>
                  <a:schemeClr val="tx1"/>
                </a:solidFill>
              </a:rPr>
              <a:t>sebagai</a:t>
            </a:r>
            <a:r>
              <a:rPr lang="en-US" sz="1600" dirty="0">
                <a:solidFill>
                  <a:schemeClr val="tx1"/>
                </a:solidFill>
              </a:rPr>
              <a:t> </a:t>
            </a:r>
            <a:r>
              <a:rPr lang="en-US" sz="1600" dirty="0" err="1">
                <a:solidFill>
                  <a:schemeClr val="tx1"/>
                </a:solidFill>
              </a:rPr>
              <a:t>bahasa</a:t>
            </a:r>
            <a:r>
              <a:rPr lang="en-US" sz="1600" dirty="0">
                <a:solidFill>
                  <a:schemeClr val="tx1"/>
                </a:solidFill>
              </a:rPr>
              <a:t> </a:t>
            </a:r>
            <a:r>
              <a:rPr lang="en-US" sz="1600" dirty="0" err="1">
                <a:solidFill>
                  <a:schemeClr val="tx1"/>
                </a:solidFill>
              </a:rPr>
              <a:t>Pemersatu</a:t>
            </a:r>
            <a:r>
              <a:rPr lang="en-US" sz="1600" dirty="0">
                <a:solidFill>
                  <a:schemeClr val="tx1"/>
                </a:solidFill>
              </a:rPr>
              <a:t>. </a:t>
            </a:r>
            <a:r>
              <a:rPr lang="en-US" sz="1600" dirty="0" err="1">
                <a:solidFill>
                  <a:schemeClr val="tx1"/>
                </a:solidFill>
              </a:rPr>
              <a:t>Puncaknya</a:t>
            </a:r>
            <a:r>
              <a:rPr lang="en-US" sz="1600" dirty="0">
                <a:solidFill>
                  <a:schemeClr val="tx1"/>
                </a:solidFill>
              </a:rPr>
              <a:t> </a:t>
            </a:r>
            <a:r>
              <a:rPr lang="en-US" sz="1600" dirty="0" err="1">
                <a:solidFill>
                  <a:schemeClr val="tx1"/>
                </a:solidFill>
              </a:rPr>
              <a:t>adalah</a:t>
            </a:r>
            <a:r>
              <a:rPr lang="en-US" sz="1600" dirty="0">
                <a:solidFill>
                  <a:schemeClr val="tx1"/>
                </a:solidFill>
              </a:rPr>
              <a:t> pada </a:t>
            </a:r>
            <a:r>
              <a:rPr lang="en-US" sz="1600" dirty="0" err="1">
                <a:solidFill>
                  <a:schemeClr val="tx1"/>
                </a:solidFill>
              </a:rPr>
              <a:t>tanggal</a:t>
            </a:r>
            <a:r>
              <a:rPr lang="en-US" sz="1600" dirty="0">
                <a:solidFill>
                  <a:schemeClr val="tx1"/>
                </a:solidFill>
              </a:rPr>
              <a:t> 28  </a:t>
            </a:r>
            <a:r>
              <a:rPr lang="en-US" sz="1600" dirty="0" err="1">
                <a:solidFill>
                  <a:schemeClr val="tx1"/>
                </a:solidFill>
              </a:rPr>
              <a:t>Oktober</a:t>
            </a:r>
            <a:r>
              <a:rPr lang="en-US" sz="1600" dirty="0">
                <a:solidFill>
                  <a:schemeClr val="tx1"/>
                </a:solidFill>
              </a:rPr>
              <a:t> 1928 </a:t>
            </a:r>
            <a:r>
              <a:rPr lang="en-US" sz="1600" dirty="0" err="1">
                <a:solidFill>
                  <a:schemeClr val="tx1"/>
                </a:solidFill>
              </a:rPr>
              <a:t>dilangsungkan</a:t>
            </a:r>
            <a:r>
              <a:rPr lang="en-US" sz="1600" dirty="0">
                <a:solidFill>
                  <a:schemeClr val="tx1"/>
                </a:solidFill>
              </a:rPr>
              <a:t> </a:t>
            </a:r>
            <a:r>
              <a:rPr lang="en-US" sz="1600" dirty="0" err="1">
                <a:solidFill>
                  <a:schemeClr val="tx1"/>
                </a:solidFill>
              </a:rPr>
              <a:t>sumpah</a:t>
            </a:r>
            <a:r>
              <a:rPr lang="en-US" sz="1600" dirty="0">
                <a:solidFill>
                  <a:schemeClr val="tx1"/>
                </a:solidFill>
              </a:rPr>
              <a:t> </a:t>
            </a:r>
            <a:r>
              <a:rPr lang="en-US" sz="1600" dirty="0" err="1">
                <a:solidFill>
                  <a:schemeClr val="tx1"/>
                </a:solidFill>
              </a:rPr>
              <a:t>pemuda</a:t>
            </a:r>
            <a:r>
              <a:rPr lang="en-US" sz="1600" dirty="0">
                <a:solidFill>
                  <a:schemeClr val="tx1"/>
                </a:solidFill>
              </a:rPr>
              <a:t> , yang pada </a:t>
            </a:r>
            <a:r>
              <a:rPr lang="en-US" sz="1600" dirty="0" err="1">
                <a:solidFill>
                  <a:schemeClr val="tx1"/>
                </a:solidFill>
              </a:rPr>
              <a:t>akhirnya</a:t>
            </a:r>
            <a:r>
              <a:rPr lang="en-US" sz="1600" dirty="0">
                <a:solidFill>
                  <a:schemeClr val="tx1"/>
                </a:solidFill>
              </a:rPr>
              <a:t> </a:t>
            </a:r>
            <a:r>
              <a:rPr lang="en-US" sz="1600" dirty="0" err="1">
                <a:solidFill>
                  <a:schemeClr val="tx1"/>
                </a:solidFill>
              </a:rPr>
              <a:t>bahasa</a:t>
            </a:r>
            <a:r>
              <a:rPr lang="en-US" sz="1600" dirty="0">
                <a:solidFill>
                  <a:schemeClr val="tx1"/>
                </a:solidFill>
              </a:rPr>
              <a:t> Indonesia </a:t>
            </a:r>
            <a:r>
              <a:rPr lang="en-US" sz="1600" dirty="0" err="1">
                <a:solidFill>
                  <a:schemeClr val="tx1"/>
                </a:solidFill>
              </a:rPr>
              <a:t>sebagai</a:t>
            </a:r>
            <a:r>
              <a:rPr lang="en-US" sz="1600" dirty="0">
                <a:solidFill>
                  <a:schemeClr val="tx1"/>
                </a:solidFill>
              </a:rPr>
              <a:t> </a:t>
            </a:r>
            <a:r>
              <a:rPr lang="en-US" sz="1600" dirty="0" err="1">
                <a:solidFill>
                  <a:schemeClr val="tx1"/>
                </a:solidFill>
              </a:rPr>
              <a:t>bahasa</a:t>
            </a:r>
            <a:r>
              <a:rPr lang="en-US" sz="1600" dirty="0">
                <a:solidFill>
                  <a:schemeClr val="tx1"/>
                </a:solidFill>
              </a:rPr>
              <a:t> </a:t>
            </a:r>
            <a:r>
              <a:rPr lang="en-US" sz="1600" dirty="0" err="1">
                <a:solidFill>
                  <a:schemeClr val="tx1"/>
                </a:solidFill>
              </a:rPr>
              <a:t>persatuan</a:t>
            </a:r>
            <a:r>
              <a:rPr lang="en-US" sz="1600" dirty="0">
                <a:solidFill>
                  <a:schemeClr val="tx1"/>
                </a:solidFill>
              </a:rPr>
              <a:t> </a:t>
            </a:r>
            <a:r>
              <a:rPr lang="en-US" sz="1600" dirty="0" err="1">
                <a:solidFill>
                  <a:schemeClr val="tx1"/>
                </a:solidFill>
              </a:rPr>
              <a:t>atau</a:t>
            </a:r>
            <a:r>
              <a:rPr lang="en-US" sz="1600" dirty="0">
                <a:solidFill>
                  <a:schemeClr val="tx1"/>
                </a:solidFill>
              </a:rPr>
              <a:t> </a:t>
            </a:r>
            <a:r>
              <a:rPr lang="en-US" sz="1600" dirty="0" err="1">
                <a:solidFill>
                  <a:schemeClr val="tx1"/>
                </a:solidFill>
              </a:rPr>
              <a:t>bahasa</a:t>
            </a:r>
            <a:r>
              <a:rPr lang="en-US" sz="1600" dirty="0">
                <a:solidFill>
                  <a:schemeClr val="tx1"/>
                </a:solidFill>
              </a:rPr>
              <a:t> </a:t>
            </a:r>
            <a:r>
              <a:rPr lang="en-US" sz="1600" dirty="0" err="1">
                <a:solidFill>
                  <a:schemeClr val="tx1"/>
                </a:solidFill>
              </a:rPr>
              <a:t>nasional</a:t>
            </a:r>
            <a:r>
              <a:rPr lang="en-US" sz="1600" dirty="0">
                <a:solidFill>
                  <a:schemeClr val="tx1"/>
                </a:solidFill>
              </a:rPr>
              <a:t>.</a:t>
            </a:r>
          </a:p>
          <a:p>
            <a:pPr marL="114300" indent="0">
              <a:buNone/>
            </a:pPr>
            <a:r>
              <a:rPr lang="en-US" sz="1600" dirty="0">
                <a:solidFill>
                  <a:schemeClr val="tx1"/>
                </a:solidFill>
              </a:rPr>
              <a:t>4. </a:t>
            </a:r>
            <a:r>
              <a:rPr lang="en-US" sz="1600" dirty="0" err="1">
                <a:solidFill>
                  <a:schemeClr val="tx1"/>
                </a:solidFill>
              </a:rPr>
              <a:t>Bahasa</a:t>
            </a:r>
            <a:r>
              <a:rPr lang="en-US" sz="1600" dirty="0">
                <a:solidFill>
                  <a:schemeClr val="tx1"/>
                </a:solidFill>
              </a:rPr>
              <a:t> </a:t>
            </a:r>
            <a:r>
              <a:rPr lang="en-US" sz="1600" dirty="0" err="1">
                <a:solidFill>
                  <a:schemeClr val="tx1"/>
                </a:solidFill>
              </a:rPr>
              <a:t>Melayu</a:t>
            </a:r>
            <a:r>
              <a:rPr lang="en-US" sz="1600" dirty="0">
                <a:solidFill>
                  <a:schemeClr val="tx1"/>
                </a:solidFill>
              </a:rPr>
              <a:t> </a:t>
            </a:r>
            <a:r>
              <a:rPr lang="en-US" sz="1600" dirty="0" err="1">
                <a:solidFill>
                  <a:schemeClr val="tx1"/>
                </a:solidFill>
              </a:rPr>
              <a:t>Pascakemerdekaan</a:t>
            </a:r>
            <a:endParaRPr lang="en-US" sz="1600" dirty="0">
              <a:solidFill>
                <a:schemeClr val="tx1"/>
              </a:solidFill>
            </a:endParaRPr>
          </a:p>
          <a:p>
            <a:pPr marL="114300" indent="0">
              <a:buNone/>
            </a:pPr>
            <a:r>
              <a:rPr lang="en-US" sz="1600" dirty="0">
                <a:solidFill>
                  <a:schemeClr val="tx1"/>
                </a:solidFill>
              </a:rPr>
              <a:t>Setelah masa </a:t>
            </a:r>
            <a:r>
              <a:rPr lang="en-US" sz="1600" dirty="0" err="1">
                <a:solidFill>
                  <a:schemeClr val="tx1"/>
                </a:solidFill>
              </a:rPr>
              <a:t>pergerakan</a:t>
            </a:r>
            <a:r>
              <a:rPr lang="en-US" sz="1600" dirty="0">
                <a:solidFill>
                  <a:schemeClr val="tx1"/>
                </a:solidFill>
              </a:rPr>
              <a:t> yang </a:t>
            </a:r>
            <a:r>
              <a:rPr lang="en-US" sz="1600" dirty="0" err="1">
                <a:solidFill>
                  <a:schemeClr val="tx1"/>
                </a:solidFill>
              </a:rPr>
              <a:t>menghasilkan</a:t>
            </a:r>
            <a:r>
              <a:rPr lang="en-US" sz="1600" dirty="0">
                <a:solidFill>
                  <a:schemeClr val="tx1"/>
                </a:solidFill>
              </a:rPr>
              <a:t> </a:t>
            </a:r>
            <a:r>
              <a:rPr lang="en-US" sz="1600" dirty="0" err="1">
                <a:solidFill>
                  <a:schemeClr val="tx1"/>
                </a:solidFill>
              </a:rPr>
              <a:t>bahasa</a:t>
            </a:r>
            <a:r>
              <a:rPr lang="en-US" sz="1600" dirty="0">
                <a:solidFill>
                  <a:schemeClr val="tx1"/>
                </a:solidFill>
              </a:rPr>
              <a:t> </a:t>
            </a:r>
            <a:r>
              <a:rPr lang="en-US" sz="1600" dirty="0" err="1">
                <a:solidFill>
                  <a:schemeClr val="tx1"/>
                </a:solidFill>
              </a:rPr>
              <a:t>Persatuan</a:t>
            </a:r>
            <a:r>
              <a:rPr lang="en-US" sz="1600" dirty="0">
                <a:solidFill>
                  <a:schemeClr val="tx1"/>
                </a:solidFill>
              </a:rPr>
              <a:t> </a:t>
            </a:r>
            <a:r>
              <a:rPr lang="en-US" sz="1600" dirty="0" err="1">
                <a:solidFill>
                  <a:schemeClr val="tx1"/>
                </a:solidFill>
              </a:rPr>
              <a:t>kemudian</a:t>
            </a:r>
            <a:r>
              <a:rPr lang="en-US" sz="1600" dirty="0">
                <a:solidFill>
                  <a:schemeClr val="tx1"/>
                </a:solidFill>
              </a:rPr>
              <a:t> pada </a:t>
            </a:r>
            <a:r>
              <a:rPr lang="en-US" sz="1600" dirty="0" err="1">
                <a:solidFill>
                  <a:schemeClr val="tx1"/>
                </a:solidFill>
              </a:rPr>
              <a:t>pascakemerdekaan</a:t>
            </a:r>
            <a:r>
              <a:rPr lang="en-US" sz="1600" dirty="0">
                <a:solidFill>
                  <a:schemeClr val="tx1"/>
                </a:solidFill>
              </a:rPr>
              <a:t> </a:t>
            </a:r>
            <a:r>
              <a:rPr lang="en-US" sz="1600" dirty="0" err="1">
                <a:solidFill>
                  <a:schemeClr val="tx1"/>
                </a:solidFill>
              </a:rPr>
              <a:t>dipertegas</a:t>
            </a:r>
            <a:r>
              <a:rPr lang="en-US" sz="1600" dirty="0">
                <a:solidFill>
                  <a:schemeClr val="tx1"/>
                </a:solidFill>
              </a:rPr>
              <a:t> </a:t>
            </a:r>
            <a:r>
              <a:rPr lang="en-US" sz="1600" dirty="0" err="1">
                <a:solidFill>
                  <a:schemeClr val="tx1"/>
                </a:solidFill>
              </a:rPr>
              <a:t>dengan</a:t>
            </a:r>
            <a:r>
              <a:rPr lang="en-US" sz="1600" dirty="0">
                <a:solidFill>
                  <a:schemeClr val="tx1"/>
                </a:solidFill>
              </a:rPr>
              <a:t> UUD 1945 </a:t>
            </a:r>
            <a:r>
              <a:rPr lang="en-US" sz="1600" dirty="0" err="1">
                <a:solidFill>
                  <a:schemeClr val="tx1"/>
                </a:solidFill>
              </a:rPr>
              <a:t>tertuang</a:t>
            </a:r>
            <a:r>
              <a:rPr lang="en-US" sz="1600"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pasal</a:t>
            </a:r>
            <a:r>
              <a:rPr lang="en-US" sz="1600" dirty="0">
                <a:solidFill>
                  <a:schemeClr val="tx1"/>
                </a:solidFill>
              </a:rPr>
              <a:t> 36  yang </a:t>
            </a:r>
            <a:r>
              <a:rPr lang="en-US" sz="1600" dirty="0" err="1">
                <a:solidFill>
                  <a:schemeClr val="tx1"/>
                </a:solidFill>
              </a:rPr>
              <a:t>menyatakan</a:t>
            </a:r>
            <a:r>
              <a:rPr lang="en-US" sz="1600" dirty="0">
                <a:solidFill>
                  <a:schemeClr val="tx1"/>
                </a:solidFill>
              </a:rPr>
              <a:t> </a:t>
            </a:r>
            <a:r>
              <a:rPr lang="en-US" sz="1600" dirty="0" err="1">
                <a:solidFill>
                  <a:schemeClr val="tx1"/>
                </a:solidFill>
              </a:rPr>
              <a:t>bahwa</a:t>
            </a:r>
            <a:r>
              <a:rPr lang="en-US" sz="1600" dirty="0">
                <a:solidFill>
                  <a:schemeClr val="tx1"/>
                </a:solidFill>
              </a:rPr>
              <a:t> “Bahasa Negara </a:t>
            </a:r>
            <a:r>
              <a:rPr lang="en-US" sz="1600" dirty="0" err="1">
                <a:solidFill>
                  <a:schemeClr val="tx1"/>
                </a:solidFill>
              </a:rPr>
              <a:t>adalah</a:t>
            </a:r>
            <a:r>
              <a:rPr lang="en-US" sz="1600" dirty="0">
                <a:solidFill>
                  <a:schemeClr val="tx1"/>
                </a:solidFill>
              </a:rPr>
              <a:t> Bahasa Indonesia ”. </a:t>
            </a:r>
            <a:r>
              <a:rPr lang="en-US" sz="1600" dirty="0" err="1">
                <a:solidFill>
                  <a:schemeClr val="tx1"/>
                </a:solidFill>
              </a:rPr>
              <a:t>Sehingga</a:t>
            </a:r>
            <a:r>
              <a:rPr lang="en-US" sz="1600" dirty="0">
                <a:solidFill>
                  <a:schemeClr val="tx1"/>
                </a:solidFill>
              </a:rPr>
              <a:t>, </a:t>
            </a:r>
            <a:r>
              <a:rPr lang="en-US" sz="1600" dirty="0" err="1">
                <a:solidFill>
                  <a:schemeClr val="tx1"/>
                </a:solidFill>
              </a:rPr>
              <a:t>bahasa</a:t>
            </a:r>
            <a:r>
              <a:rPr lang="en-US" sz="1600" dirty="0">
                <a:solidFill>
                  <a:schemeClr val="tx1"/>
                </a:solidFill>
              </a:rPr>
              <a:t> </a:t>
            </a:r>
            <a:r>
              <a:rPr lang="en-US" sz="1600" dirty="0" err="1">
                <a:solidFill>
                  <a:schemeClr val="tx1"/>
                </a:solidFill>
              </a:rPr>
              <a:t>Indoneisa</a:t>
            </a:r>
            <a:r>
              <a:rPr lang="en-US" sz="1600" dirty="0">
                <a:solidFill>
                  <a:schemeClr val="tx1"/>
                </a:solidFill>
              </a:rPr>
              <a:t> </a:t>
            </a:r>
            <a:r>
              <a:rPr lang="en-US" sz="1600" dirty="0" err="1">
                <a:solidFill>
                  <a:schemeClr val="tx1"/>
                </a:solidFill>
              </a:rPr>
              <a:t>selain</a:t>
            </a:r>
            <a:r>
              <a:rPr lang="en-US" sz="1600" dirty="0">
                <a:solidFill>
                  <a:schemeClr val="tx1"/>
                </a:solidFill>
              </a:rPr>
              <a:t> </a:t>
            </a:r>
            <a:r>
              <a:rPr lang="en-US" sz="1600" dirty="0" err="1">
                <a:solidFill>
                  <a:schemeClr val="tx1"/>
                </a:solidFill>
              </a:rPr>
              <a:t>sebagai</a:t>
            </a:r>
            <a:r>
              <a:rPr lang="en-US" sz="1600" dirty="0">
                <a:solidFill>
                  <a:schemeClr val="tx1"/>
                </a:solidFill>
              </a:rPr>
              <a:t> </a:t>
            </a:r>
            <a:r>
              <a:rPr lang="en-US" sz="1600" dirty="0" err="1">
                <a:solidFill>
                  <a:schemeClr val="tx1"/>
                </a:solidFill>
              </a:rPr>
              <a:t>bahasa</a:t>
            </a:r>
            <a:r>
              <a:rPr lang="en-US" sz="1600" dirty="0">
                <a:solidFill>
                  <a:schemeClr val="tx1"/>
                </a:solidFill>
              </a:rPr>
              <a:t> </a:t>
            </a:r>
            <a:r>
              <a:rPr lang="en-US" sz="1600" dirty="0" err="1">
                <a:solidFill>
                  <a:schemeClr val="tx1"/>
                </a:solidFill>
              </a:rPr>
              <a:t>Persatuan</a:t>
            </a:r>
            <a:r>
              <a:rPr lang="en-US" sz="1600" dirty="0">
                <a:solidFill>
                  <a:schemeClr val="tx1"/>
                </a:solidFill>
              </a:rPr>
              <a:t> </a:t>
            </a:r>
            <a:r>
              <a:rPr lang="en-US" sz="1600" dirty="0" err="1">
                <a:solidFill>
                  <a:schemeClr val="tx1"/>
                </a:solidFill>
              </a:rPr>
              <a:t>juga</a:t>
            </a:r>
            <a:r>
              <a:rPr lang="en-US" sz="1600" dirty="0">
                <a:solidFill>
                  <a:schemeClr val="tx1"/>
                </a:solidFill>
              </a:rPr>
              <a:t> </a:t>
            </a:r>
            <a:r>
              <a:rPr lang="en-US" sz="1600" dirty="0" err="1">
                <a:solidFill>
                  <a:schemeClr val="tx1"/>
                </a:solidFill>
              </a:rPr>
              <a:t>sebagai</a:t>
            </a:r>
            <a:r>
              <a:rPr lang="en-US" sz="1600" dirty="0">
                <a:solidFill>
                  <a:schemeClr val="tx1"/>
                </a:solidFill>
              </a:rPr>
              <a:t> </a:t>
            </a:r>
            <a:r>
              <a:rPr lang="en-US" sz="1600" dirty="0" err="1">
                <a:solidFill>
                  <a:schemeClr val="tx1"/>
                </a:solidFill>
              </a:rPr>
              <a:t>Bahasa</a:t>
            </a:r>
            <a:r>
              <a:rPr lang="en-US" sz="1600" dirty="0">
                <a:solidFill>
                  <a:schemeClr val="tx1"/>
                </a:solidFill>
              </a:rPr>
              <a:t> </a:t>
            </a:r>
            <a:r>
              <a:rPr lang="en-US" sz="1600" dirty="0" err="1">
                <a:solidFill>
                  <a:schemeClr val="tx1"/>
                </a:solidFill>
              </a:rPr>
              <a:t>Nasional</a:t>
            </a:r>
            <a:endParaRPr lang="en-US" sz="1600"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spTree>
    <p:extLst>
      <p:ext uri="{BB962C8B-B14F-4D97-AF65-F5344CB8AC3E}">
        <p14:creationId xmlns:p14="http://schemas.microsoft.com/office/powerpoint/2010/main" val="2216993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1048669" name="Google Shape;406;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lang="en"/>
          </a:p>
        </p:txBody>
      </p:sp>
      <p:sp>
        <p:nvSpPr>
          <p:cNvPr id="1048667" name="Google Shape;403;p17"/>
          <p:cNvSpPr txBox="1">
            <a:spLocks noGrp="1"/>
          </p:cNvSpPr>
          <p:nvPr>
            <p:ph type="ctrTitle" idx="4294967295"/>
          </p:nvPr>
        </p:nvSpPr>
        <p:spPr>
          <a:xfrm>
            <a:off x="1865313" y="209550"/>
            <a:ext cx="7278687" cy="602113"/>
          </a:xfrm>
          <a:prstGeom prst="rect">
            <a:avLst/>
          </a:prstGeom>
        </p:spPr>
        <p:txBody>
          <a:bodyPr spcFirstLastPara="1" wrap="square" lIns="91425" tIns="91425" rIns="91425" bIns="91425" anchor="ctr" anchorCtr="0">
            <a:noAutofit/>
          </a:bodyPr>
          <a:lstStyle/>
          <a:p>
            <a:r>
              <a:rPr lang="id-ID" sz="1400" b="1" dirty="0">
                <a:solidFill>
                  <a:schemeClr val="tx1"/>
                </a:solidFill>
                <a:latin typeface="Perpetua Titling MT" pitchFamily="18" charset="0"/>
              </a:rPr>
              <a:t>4 </a:t>
            </a:r>
            <a:r>
              <a:rPr lang="en-US" sz="1400" b="1" dirty="0" err="1">
                <a:solidFill>
                  <a:schemeClr val="tx1"/>
                </a:solidFill>
                <a:latin typeface="Perpetua Titling MT" pitchFamily="18" charset="0"/>
              </a:rPr>
              <a:t>faktor</a:t>
            </a:r>
            <a:r>
              <a:rPr lang="en-US" sz="1400" b="1" dirty="0">
                <a:solidFill>
                  <a:schemeClr val="tx1"/>
                </a:solidFill>
                <a:latin typeface="Perpetua Titling MT" pitchFamily="18" charset="0"/>
              </a:rPr>
              <a:t> yang </a:t>
            </a:r>
            <a:r>
              <a:rPr lang="en-US" sz="1400" b="1" dirty="0" err="1">
                <a:solidFill>
                  <a:schemeClr val="tx1"/>
                </a:solidFill>
                <a:latin typeface="Perpetua Titling MT" pitchFamily="18" charset="0"/>
              </a:rPr>
              <a:t>menjadi</a:t>
            </a:r>
            <a:r>
              <a:rPr lang="en-US" sz="1400" b="1" dirty="0">
                <a:solidFill>
                  <a:schemeClr val="tx1"/>
                </a:solidFill>
                <a:latin typeface="Perpetua Titling MT" pitchFamily="18" charset="0"/>
              </a:rPr>
              <a:t> </a:t>
            </a:r>
            <a:r>
              <a:rPr lang="en-US" sz="1400" b="1" dirty="0" err="1">
                <a:solidFill>
                  <a:schemeClr val="tx1"/>
                </a:solidFill>
                <a:latin typeface="Perpetua Titling MT" pitchFamily="18" charset="0"/>
              </a:rPr>
              <a:t>penyebab</a:t>
            </a:r>
            <a:r>
              <a:rPr lang="en-US" sz="1400" b="1" dirty="0">
                <a:solidFill>
                  <a:schemeClr val="tx1"/>
                </a:solidFill>
                <a:latin typeface="Perpetua Titling MT" pitchFamily="18" charset="0"/>
              </a:rPr>
              <a:t> </a:t>
            </a:r>
            <a:r>
              <a:rPr lang="en-US" sz="1400" b="1" dirty="0" err="1">
                <a:solidFill>
                  <a:schemeClr val="tx1"/>
                </a:solidFill>
                <a:latin typeface="Perpetua Titling MT" pitchFamily="18" charset="0"/>
              </a:rPr>
              <a:t>bahasa</a:t>
            </a:r>
            <a:r>
              <a:rPr lang="en-US" sz="1400" b="1" dirty="0">
                <a:solidFill>
                  <a:schemeClr val="tx1"/>
                </a:solidFill>
                <a:latin typeface="Perpetua Titling MT" pitchFamily="18" charset="0"/>
              </a:rPr>
              <a:t> </a:t>
            </a:r>
            <a:r>
              <a:rPr lang="en-US" sz="1400" b="1" dirty="0" err="1">
                <a:solidFill>
                  <a:schemeClr val="tx1"/>
                </a:solidFill>
                <a:latin typeface="Perpetua Titling MT" pitchFamily="18" charset="0"/>
              </a:rPr>
              <a:t>Melayu</a:t>
            </a:r>
            <a:r>
              <a:rPr lang="en-US" sz="1400" b="1" dirty="0">
                <a:solidFill>
                  <a:schemeClr val="tx1"/>
                </a:solidFill>
                <a:latin typeface="Perpetua Titling MT" pitchFamily="18" charset="0"/>
              </a:rPr>
              <a:t> </a:t>
            </a:r>
            <a:r>
              <a:rPr lang="en-US" sz="1400" b="1" dirty="0" err="1">
                <a:solidFill>
                  <a:schemeClr val="tx1"/>
                </a:solidFill>
                <a:latin typeface="Perpetua Titling MT" pitchFamily="18" charset="0"/>
              </a:rPr>
              <a:t>diangkat</a:t>
            </a:r>
            <a:r>
              <a:rPr lang="en-US" sz="1400" b="1" dirty="0">
                <a:solidFill>
                  <a:schemeClr val="tx1"/>
                </a:solidFill>
                <a:latin typeface="Perpetua Titling MT" pitchFamily="18" charset="0"/>
              </a:rPr>
              <a:t> </a:t>
            </a:r>
            <a:r>
              <a:rPr lang="en-US" sz="1400" b="1" dirty="0" err="1">
                <a:solidFill>
                  <a:schemeClr val="tx1"/>
                </a:solidFill>
                <a:latin typeface="Perpetua Titling MT" pitchFamily="18" charset="0"/>
              </a:rPr>
              <a:t>menjadi</a:t>
            </a:r>
            <a:r>
              <a:rPr lang="en-US" sz="1400" b="1" dirty="0">
                <a:solidFill>
                  <a:schemeClr val="tx1"/>
                </a:solidFill>
                <a:latin typeface="Perpetua Titling MT" pitchFamily="18" charset="0"/>
              </a:rPr>
              <a:t> </a:t>
            </a:r>
            <a:r>
              <a:rPr lang="en-US" sz="1400" b="1" dirty="0" err="1">
                <a:solidFill>
                  <a:schemeClr val="tx1"/>
                </a:solidFill>
                <a:latin typeface="Perpetua Titling MT" pitchFamily="18" charset="0"/>
              </a:rPr>
              <a:t>bahasa</a:t>
            </a:r>
            <a:r>
              <a:rPr lang="en-US" sz="1400" b="1" dirty="0">
                <a:solidFill>
                  <a:schemeClr val="tx1"/>
                </a:solidFill>
                <a:latin typeface="Perpetua Titling MT" pitchFamily="18" charset="0"/>
              </a:rPr>
              <a:t> Indonesia, </a:t>
            </a:r>
            <a:r>
              <a:rPr lang="en-US" sz="1400" b="1" dirty="0" err="1">
                <a:solidFill>
                  <a:schemeClr val="tx1"/>
                </a:solidFill>
                <a:latin typeface="Perpetua Titling MT" pitchFamily="18" charset="0"/>
              </a:rPr>
              <a:t>yaitu</a:t>
            </a:r>
            <a:r>
              <a:rPr lang="en-US" sz="1400" b="1" dirty="0">
                <a:solidFill>
                  <a:schemeClr val="tx1"/>
                </a:solidFill>
                <a:latin typeface="Perpetua Titling MT" pitchFamily="18" charset="0"/>
              </a:rPr>
              <a:t> </a:t>
            </a:r>
            <a:r>
              <a:rPr lang="en-US" sz="1400" b="1" dirty="0" err="1">
                <a:solidFill>
                  <a:schemeClr val="tx1"/>
                </a:solidFill>
                <a:latin typeface="Perpetua Titling MT" pitchFamily="18" charset="0"/>
              </a:rPr>
              <a:t>sebagai</a:t>
            </a:r>
            <a:r>
              <a:rPr lang="en-US" sz="1400" b="1" dirty="0">
                <a:solidFill>
                  <a:schemeClr val="tx1"/>
                </a:solidFill>
                <a:latin typeface="Perpetua Titling MT" pitchFamily="18" charset="0"/>
              </a:rPr>
              <a:t> </a:t>
            </a:r>
            <a:r>
              <a:rPr lang="en-US" sz="1400" b="1" dirty="0" err="1">
                <a:solidFill>
                  <a:schemeClr val="tx1"/>
                </a:solidFill>
                <a:latin typeface="Perpetua Titling MT" pitchFamily="18" charset="0"/>
              </a:rPr>
              <a:t>berikut</a:t>
            </a:r>
            <a:r>
              <a:rPr lang="en-US" sz="1400" b="1" dirty="0">
                <a:solidFill>
                  <a:schemeClr val="tx1"/>
                </a:solidFill>
                <a:latin typeface="Perpetua Titling MT" pitchFamily="18" charset="0"/>
              </a:rPr>
              <a:t>:</a:t>
            </a:r>
            <a:br>
              <a:rPr lang="id-ID" sz="1400" b="1" dirty="0">
                <a:solidFill>
                  <a:schemeClr val="tx1"/>
                </a:solidFill>
                <a:latin typeface="Perpetua Titling MT" pitchFamily="18" charset="0"/>
              </a:rPr>
            </a:br>
            <a:endParaRPr sz="1400" b="1" dirty="0">
              <a:solidFill>
                <a:schemeClr val="tx1"/>
              </a:solidFill>
              <a:latin typeface="Perpetua Titling MT" pitchFamily="18" charset="0"/>
            </a:endParaRPr>
          </a:p>
        </p:txBody>
      </p:sp>
      <p:sp>
        <p:nvSpPr>
          <p:cNvPr id="1048668" name="Google Shape;404;p17"/>
          <p:cNvSpPr txBox="1">
            <a:spLocks noGrp="1"/>
          </p:cNvSpPr>
          <p:nvPr>
            <p:ph type="subTitle" idx="4294967295"/>
          </p:nvPr>
        </p:nvSpPr>
        <p:spPr>
          <a:xfrm>
            <a:off x="914400" y="811664"/>
            <a:ext cx="6324600" cy="4331836"/>
          </a:xfrm>
          <a:prstGeom prst="rect">
            <a:avLst/>
          </a:prstGeom>
        </p:spPr>
        <p:txBody>
          <a:bodyPr spcFirstLastPara="1" wrap="square" lIns="91425" tIns="91425" rIns="91425" bIns="91425" anchor="t" anchorCtr="0">
            <a:noAutofit/>
          </a:bodyPr>
          <a:lstStyle/>
          <a:p>
            <a:pPr marL="171450" indent="-171450">
              <a:buFont typeface="Wingdings" pitchFamily="2" charset="2"/>
              <a:buChar char="§"/>
            </a:pPr>
            <a:r>
              <a:rPr lang="en-US" sz="1800" dirty="0" err="1">
                <a:solidFill>
                  <a:schemeClr val="tx1"/>
                </a:solidFill>
                <a:latin typeface="Times New Roman" pitchFamily="18" charset="0"/>
                <a:cs typeface="Times New Roman" pitchFamily="18" charset="0"/>
              </a:rPr>
              <a:t>Bahasa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melayu</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sudah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merupakan</a:t>
            </a:r>
            <a:r>
              <a:rPr lang="en-US" sz="1800" dirty="0">
                <a:solidFill>
                  <a:schemeClr val="tx1"/>
                </a:solidFill>
                <a:latin typeface="Times New Roman" pitchFamily="18" charset="0"/>
                <a:cs typeface="Times New Roman" pitchFamily="18" charset="0"/>
              </a:rPr>
              <a:t> lingua franca di Indonesia, </a:t>
            </a:r>
            <a:r>
              <a:rPr lang="en-US" sz="1800" dirty="0" err="1">
                <a:solidFill>
                  <a:schemeClr val="tx1"/>
                </a:solidFill>
                <a:latin typeface="Times New Roman" pitchFamily="18" charset="0"/>
                <a:cs typeface="Times New Roman" pitchFamily="18" charset="0"/>
              </a:rPr>
              <a:t>bahasa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perhubungan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dan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bahasa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perdagangan</a:t>
            </a:r>
            <a:endParaRPr lang="id-ID" sz="1800" dirty="0">
              <a:solidFill>
                <a:schemeClr val="tx1"/>
              </a:solidFill>
              <a:latin typeface="Times New Roman" pitchFamily="18" charset="0"/>
              <a:cs typeface="Times New Roman" pitchFamily="18" charset="0"/>
            </a:endParaRPr>
          </a:p>
          <a:p>
            <a:pPr marL="171450" indent="-171450">
              <a:buFont typeface="Wingdings" pitchFamily="2" charset="2"/>
              <a:buChar char="§"/>
            </a:pPr>
            <a:r>
              <a:rPr lang="en-US" sz="1800" dirty="0" err="1">
                <a:solidFill>
                  <a:schemeClr val="tx1"/>
                </a:solidFill>
                <a:latin typeface="Times New Roman" pitchFamily="18" charset="0"/>
                <a:cs typeface="Times New Roman" pitchFamily="18" charset="0"/>
              </a:rPr>
              <a:t>Sistem</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bahasa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Melayu</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sederhana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mudah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dipelajari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karena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dalam</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bahasa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ini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tidak</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dikenal</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tingkatan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bahasa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seperti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dalam</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bahasa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jawa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ngoko</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kromo</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atau</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perbedaan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bahasa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kasar</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dan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halus</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seperti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dalam</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bahasa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sunda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kasar</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lemes</a:t>
            </a:r>
            <a:r>
              <a:rPr lang="en-US" sz="1800" dirty="0">
                <a:solidFill>
                  <a:schemeClr val="tx1"/>
                </a:solidFill>
                <a:latin typeface="Times New Roman" pitchFamily="18" charset="0"/>
                <a:cs typeface="Times New Roman" pitchFamily="18" charset="0"/>
              </a:rPr>
              <a:t>)</a:t>
            </a:r>
            <a:r>
              <a:rPr lang="id-ID" sz="1800" dirty="0">
                <a:solidFill>
                  <a:schemeClr val="tx1"/>
                </a:solidFill>
                <a:latin typeface="Times New Roman" pitchFamily="18" charset="0"/>
                <a:cs typeface="Times New Roman" pitchFamily="18" charset="0"/>
              </a:rPr>
              <a:t>.</a:t>
            </a:r>
          </a:p>
          <a:p>
            <a:pPr marL="171450" indent="-171450">
              <a:buFont typeface="Wingdings" pitchFamily="2" charset="2"/>
              <a:buChar char="§"/>
            </a:pPr>
            <a:r>
              <a:rPr lang="en-US" sz="1800" dirty="0" err="1">
                <a:solidFill>
                  <a:schemeClr val="tx1"/>
                </a:solidFill>
                <a:latin typeface="Times New Roman" pitchFamily="18" charset="0"/>
                <a:cs typeface="Times New Roman" pitchFamily="18" charset="0"/>
              </a:rPr>
              <a:t>Suku</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jawa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suku</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sunda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dan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suku-suku</a:t>
            </a:r>
            <a:r>
              <a:rPr lang="en-US" sz="1800" dirty="0">
                <a:solidFill>
                  <a:schemeClr val="tx1"/>
                </a:solidFill>
                <a:latin typeface="Times New Roman" pitchFamily="18" charset="0"/>
                <a:cs typeface="Times New Roman" pitchFamily="18" charset="0"/>
              </a:rPr>
              <a:t> yang lain </a:t>
            </a:r>
            <a:r>
              <a:rPr lang="en-US" sz="1800" dirty="0" err="1">
                <a:solidFill>
                  <a:schemeClr val="tx1"/>
                </a:solidFill>
                <a:latin typeface="Times New Roman" pitchFamily="18" charset="0"/>
                <a:cs typeface="Times New Roman" pitchFamily="18" charset="0"/>
              </a:rPr>
              <a:t>dengan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suka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rela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menerima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bahasa</a:t>
            </a:r>
            <a:r>
              <a:rPr lang="id-ID"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Melayu</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menjadi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bahasa</a:t>
            </a:r>
            <a:r>
              <a:rPr lang="en-US" sz="1800" dirty="0">
                <a:solidFill>
                  <a:schemeClr val="tx1"/>
                </a:solidFill>
                <a:latin typeface="Times New Roman" pitchFamily="18" charset="0"/>
                <a:cs typeface="Times New Roman" pitchFamily="18" charset="0"/>
              </a:rPr>
              <a:t> Indonesia </a:t>
            </a:r>
            <a:r>
              <a:rPr lang="en-US" sz="1800" dirty="0" err="1">
                <a:solidFill>
                  <a:schemeClr val="tx1"/>
                </a:solidFill>
                <a:latin typeface="Times New Roman" pitchFamily="18" charset="0"/>
                <a:cs typeface="Times New Roman" pitchFamily="18" charset="0"/>
              </a:rPr>
              <a:t>sebagai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bahasa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nasional</a:t>
            </a:r>
            <a:r>
              <a:rPr lang="en-US" sz="1800" dirty="0">
                <a:solidFill>
                  <a:schemeClr val="tx1"/>
                </a:solidFill>
                <a:latin typeface="Times New Roman" pitchFamily="18" charset="0"/>
                <a:cs typeface="Times New Roman" pitchFamily="18" charset="0"/>
              </a:rPr>
              <a:t>.</a:t>
            </a:r>
            <a:endParaRPr lang="id-ID" sz="1800" dirty="0">
              <a:solidFill>
                <a:schemeClr val="tx1"/>
              </a:solidFill>
              <a:latin typeface="Times New Roman" pitchFamily="18" charset="0"/>
              <a:cs typeface="Times New Roman" pitchFamily="18" charset="0"/>
            </a:endParaRPr>
          </a:p>
          <a:p>
            <a:pPr marL="171450" indent="-171450">
              <a:buFont typeface="Wingdings" pitchFamily="2" charset="2"/>
              <a:buChar char="§"/>
            </a:pPr>
            <a:r>
              <a:rPr lang="en-US" sz="1800" dirty="0" err="1">
                <a:solidFill>
                  <a:schemeClr val="tx1"/>
                </a:solidFill>
                <a:latin typeface="Times New Roman" pitchFamily="18" charset="0"/>
                <a:cs typeface="Times New Roman" pitchFamily="18" charset="0"/>
              </a:rPr>
              <a:t>Bahasa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Melayu</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mempunyai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kesanggupan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untuk</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dipakai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sebagai</a:t>
            </a:r>
            <a:r>
              <a:rPr lang="en-US" sz="1800" dirty="0">
                <a:solidFill>
                  <a:schemeClr val="tx1"/>
                </a:solidFill>
                <a:latin typeface="Times New Roman" pitchFamily="18" charset="0"/>
                <a:cs typeface="Times New Roman" pitchFamily="18" charset="0"/>
              </a:rPr>
              <a:t> bah</a:t>
            </a:r>
            <a:r>
              <a:rPr lang="id-ID" sz="1800" dirty="0">
                <a:solidFill>
                  <a:schemeClr val="tx1"/>
                </a:solidFill>
                <a:latin typeface="Times New Roman" pitchFamily="18" charset="0"/>
                <a:cs typeface="Times New Roman" pitchFamily="18" charset="0"/>
              </a:rPr>
              <a:t>a</a:t>
            </a:r>
            <a:r>
              <a:rPr lang="en-US" sz="1800" dirty="0" err="1">
                <a:solidFill>
                  <a:schemeClr val="tx1"/>
                </a:solidFill>
                <a:latin typeface="Times New Roman" pitchFamily="18" charset="0"/>
                <a:cs typeface="Times New Roman" pitchFamily="18" charset="0"/>
              </a:rPr>
              <a:t>sa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kebudayaan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dalam</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arti</a:t>
            </a:r>
            <a:r>
              <a:rPr lang="en-US" sz="1800" dirty="0">
                <a:solidFill>
                  <a:schemeClr val="tx1"/>
                </a:solidFill>
                <a:latin typeface="Times New Roman" pitchFamily="18" charset="0"/>
                <a:cs typeface="Times New Roman" pitchFamily="18" charset="0"/>
              </a:rPr>
              <a:t> yang </a:t>
            </a:r>
            <a:r>
              <a:rPr lang="en-US" sz="1800" dirty="0" err="1">
                <a:solidFill>
                  <a:schemeClr val="tx1"/>
                </a:solidFill>
                <a:latin typeface="Times New Roman" pitchFamily="18" charset="0"/>
                <a:cs typeface="Times New Roman" pitchFamily="18" charset="0"/>
              </a:rPr>
              <a:t>luas</a:t>
            </a:r>
            <a:r>
              <a:rPr lang="en-US" sz="1800" dirty="0">
                <a:solidFill>
                  <a:schemeClr val="tx1"/>
                </a:solidFill>
                <a:latin typeface="Times New Roman" pitchFamily="18" charset="0"/>
                <a:cs typeface="Times New Roman" pitchFamily="18" charset="0"/>
              </a:rPr>
              <a:t>.</a:t>
            </a:r>
            <a:endParaRPr sz="1800" dirty="0">
              <a:solidFill>
                <a:schemeClr val="tx1"/>
              </a:solidFill>
              <a:latin typeface="Times New Roman" pitchFamily="18" charset="0"/>
              <a:cs typeface="Times New Roman" pitchFamily="18" charset="0"/>
            </a:endParaRPr>
          </a:p>
        </p:txBody>
      </p:sp>
      <p:pic>
        <p:nvPicPr>
          <p:cNvPr id="2097152" name="Google Shape;405;p17" descr="photo-1434030216411-0b793f4b4173.jpg"/>
          <p:cNvPicPr preferRelativeResize="0">
            <a:picLocks/>
          </p:cNvPicPr>
          <p:nvPr/>
        </p:nvPicPr>
        <p:blipFill>
          <a:blip r:embed="rId3">
            <a:alphaModFix/>
          </a:blip>
          <a:stretch>
            <a:fillRect/>
          </a:stretch>
        </p:blipFill>
        <p:spPr>
          <a:xfrm>
            <a:off x="7302459" y="1962150"/>
            <a:ext cx="1631050" cy="1733600"/>
          </a:xfrm>
          <a:prstGeom prst="ellipse">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1048699" name="Google Shape;411;p18"/>
          <p:cNvSpPr txBox="1">
            <a:spLocks noGrp="1"/>
          </p:cNvSpPr>
          <p:nvPr>
            <p:ph type="ctrTitle"/>
          </p:nvPr>
        </p:nvSpPr>
        <p:spPr>
          <a:xfrm>
            <a:off x="1981200" y="133350"/>
            <a:ext cx="5257800" cy="990600"/>
          </a:xfrm>
          <a:prstGeom prst="rect">
            <a:avLst/>
          </a:prstGeom>
        </p:spPr>
        <p:txBody>
          <a:bodyPr spcFirstLastPara="1" wrap="square" lIns="91425" tIns="91425" rIns="91425" bIns="91425" anchor="b" anchorCtr="0">
            <a:noAutofit/>
          </a:bodyPr>
          <a:lstStyle/>
          <a:p>
            <a:r>
              <a:rPr lang="en-US" sz="2800" b="1" dirty="0" err="1">
                <a:solidFill>
                  <a:schemeClr val="tx2"/>
                </a:solidFill>
              </a:rPr>
              <a:t>Kedudukan</a:t>
            </a:r>
            <a:r>
              <a:rPr lang="en-US" sz="2800" b="1" dirty="0">
                <a:solidFill>
                  <a:schemeClr val="tx2"/>
                </a:solidFill>
              </a:rPr>
              <a:t> Bahasa Indonesia </a:t>
            </a:r>
            <a:br>
              <a:rPr lang="id-ID" dirty="0"/>
            </a:br>
            <a:endParaRPr dirty="0"/>
          </a:p>
        </p:txBody>
      </p:sp>
      <p:sp>
        <p:nvSpPr>
          <p:cNvPr id="1048700" name="Google Shape;412;p18"/>
          <p:cNvSpPr txBox="1">
            <a:spLocks noGrp="1"/>
          </p:cNvSpPr>
          <p:nvPr>
            <p:ph type="subTitle" idx="1"/>
          </p:nvPr>
        </p:nvSpPr>
        <p:spPr>
          <a:xfrm>
            <a:off x="1066800" y="1123950"/>
            <a:ext cx="3727648" cy="2846040"/>
          </a:xfrm>
          <a:prstGeom prst="rect">
            <a:avLst/>
          </a:prstGeom>
        </p:spPr>
        <p:txBody>
          <a:bodyPr spcFirstLastPara="1" wrap="square" lIns="91425" tIns="91425" rIns="91425" bIns="91425" anchor="t" anchorCtr="0">
            <a:noAutofit/>
          </a:bodyPr>
          <a:lstStyle/>
          <a:p>
            <a:pPr marL="0" lvl="0" indent="0" algn="just">
              <a:spcAft>
                <a:spcPts val="1000"/>
              </a:spcAft>
            </a:pPr>
            <a:r>
              <a:rPr lang="id-ID" sz="1400" dirty="0" err="1">
                <a:solidFill>
                  <a:schemeClr val="tx1"/>
                </a:solidFill>
                <a:latin typeface="Latha" pitchFamily="34" charset="0"/>
                <a:cs typeface="Latha" pitchFamily="34" charset="0"/>
              </a:rPr>
              <a:t>S</a:t>
            </a:r>
            <a:r>
              <a:rPr lang="en-US" sz="1400" dirty="0" err="1">
                <a:solidFill>
                  <a:schemeClr val="tx1"/>
                </a:solidFill>
                <a:latin typeface="Latha" pitchFamily="34" charset="0"/>
                <a:cs typeface="Latha" pitchFamily="34" charset="0"/>
              </a:rPr>
              <a:t>eperti</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tercantum</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pada</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ikrar</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ketiga</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Sumpah</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Pemuda</a:t>
            </a:r>
            <a:r>
              <a:rPr lang="en-US" sz="1400" dirty="0">
                <a:solidFill>
                  <a:schemeClr val="tx1"/>
                </a:solidFill>
                <a:latin typeface="Latha" pitchFamily="34" charset="0"/>
                <a:cs typeface="Latha" pitchFamily="34" charset="0"/>
              </a:rPr>
              <a:t> 19</a:t>
            </a:r>
            <a:r>
              <a:rPr lang="id-ID" sz="1400" dirty="0">
                <a:solidFill>
                  <a:schemeClr val="tx1"/>
                </a:solidFill>
                <a:latin typeface="Latha" pitchFamily="34" charset="0"/>
                <a:cs typeface="Latha" pitchFamily="34" charset="0"/>
              </a:rPr>
              <a:t>28</a:t>
            </a:r>
            <a:r>
              <a:rPr lang="en-US" sz="1400" dirty="0">
                <a:solidFill>
                  <a:schemeClr val="tx1"/>
                </a:solidFill>
                <a:latin typeface="Latha" pitchFamily="34" charset="0"/>
                <a:cs typeface="Latha" pitchFamily="34" charset="0"/>
              </a:rPr>
              <a:t> yang </a:t>
            </a:r>
            <a:r>
              <a:rPr lang="en-US" sz="1400" dirty="0" err="1">
                <a:solidFill>
                  <a:schemeClr val="tx1"/>
                </a:solidFill>
                <a:latin typeface="Latha" pitchFamily="34" charset="0"/>
                <a:cs typeface="Latha" pitchFamily="34" charset="0"/>
              </a:rPr>
              <a:t>berbunyi</a:t>
            </a:r>
            <a:r>
              <a:rPr lang="en-US" sz="1400" dirty="0">
                <a:solidFill>
                  <a:schemeClr val="tx1"/>
                </a:solidFill>
                <a:latin typeface="Latha" pitchFamily="34" charset="0"/>
                <a:cs typeface="Latha" pitchFamily="34" charset="0"/>
              </a:rPr>
              <a:t> </a:t>
            </a:r>
            <a:r>
              <a:rPr lang="en-US" sz="1400" i="1" dirty="0">
                <a:solidFill>
                  <a:schemeClr val="tx1"/>
                </a:solidFill>
                <a:latin typeface="Latha" pitchFamily="34" charset="0"/>
                <a:cs typeface="Latha" pitchFamily="34" charset="0"/>
              </a:rPr>
              <a:t>Kami put</a:t>
            </a:r>
            <a:r>
              <a:rPr lang="id-ID" sz="1400" i="1" dirty="0">
                <a:solidFill>
                  <a:schemeClr val="tx1"/>
                </a:solidFill>
                <a:latin typeface="Latha" pitchFamily="34" charset="0"/>
                <a:cs typeface="Latha" pitchFamily="34" charset="0"/>
              </a:rPr>
              <a:t>er</a:t>
            </a:r>
            <a:r>
              <a:rPr lang="en-US" sz="1400" i="1" dirty="0">
                <a:solidFill>
                  <a:schemeClr val="tx1"/>
                </a:solidFill>
                <a:latin typeface="Latha" pitchFamily="34" charset="0"/>
                <a:cs typeface="Latha" pitchFamily="34" charset="0"/>
              </a:rPr>
              <a:t>a </a:t>
            </a:r>
            <a:r>
              <a:rPr lang="en-US" sz="1400" i="1" dirty="0" err="1">
                <a:solidFill>
                  <a:schemeClr val="tx1"/>
                </a:solidFill>
                <a:latin typeface="Latha" pitchFamily="34" charset="0"/>
                <a:cs typeface="Latha" pitchFamily="34" charset="0"/>
              </a:rPr>
              <a:t>dan</a:t>
            </a:r>
            <a:r>
              <a:rPr lang="en-US" sz="1400" i="1" dirty="0">
                <a:solidFill>
                  <a:schemeClr val="tx1"/>
                </a:solidFill>
                <a:latin typeface="Latha" pitchFamily="34" charset="0"/>
                <a:cs typeface="Latha" pitchFamily="34" charset="0"/>
              </a:rPr>
              <a:t> put</a:t>
            </a:r>
            <a:r>
              <a:rPr lang="id-ID" sz="1400" i="1" dirty="0">
                <a:solidFill>
                  <a:schemeClr val="tx1"/>
                </a:solidFill>
                <a:latin typeface="Latha" pitchFamily="34" charset="0"/>
                <a:cs typeface="Latha" pitchFamily="34" charset="0"/>
              </a:rPr>
              <a:t>er</a:t>
            </a:r>
            <a:r>
              <a:rPr lang="en-US" sz="1400" i="1" dirty="0">
                <a:solidFill>
                  <a:schemeClr val="tx1"/>
                </a:solidFill>
                <a:latin typeface="Latha" pitchFamily="34" charset="0"/>
                <a:cs typeface="Latha" pitchFamily="34" charset="0"/>
              </a:rPr>
              <a:t>i Indonesia </a:t>
            </a:r>
            <a:r>
              <a:rPr lang="en-US" sz="1400" i="1" dirty="0" err="1">
                <a:solidFill>
                  <a:schemeClr val="tx1"/>
                </a:solidFill>
                <a:latin typeface="Latha" pitchFamily="34" charset="0"/>
                <a:cs typeface="Latha" pitchFamily="34" charset="0"/>
              </a:rPr>
              <a:t>menjunjung</a:t>
            </a:r>
            <a:r>
              <a:rPr lang="en-US" sz="1400" i="1" dirty="0">
                <a:solidFill>
                  <a:schemeClr val="tx1"/>
                </a:solidFill>
                <a:latin typeface="Latha" pitchFamily="34" charset="0"/>
                <a:cs typeface="Latha" pitchFamily="34" charset="0"/>
              </a:rPr>
              <a:t> </a:t>
            </a:r>
            <a:r>
              <a:rPr lang="en-US" sz="1400" i="1" dirty="0" err="1">
                <a:solidFill>
                  <a:schemeClr val="tx1"/>
                </a:solidFill>
                <a:latin typeface="Latha" pitchFamily="34" charset="0"/>
                <a:cs typeface="Latha" pitchFamily="34" charset="0"/>
              </a:rPr>
              <a:t>bahasa</a:t>
            </a:r>
            <a:r>
              <a:rPr lang="en-US" sz="1400" i="1" dirty="0">
                <a:solidFill>
                  <a:schemeClr val="tx1"/>
                </a:solidFill>
                <a:latin typeface="Latha" pitchFamily="34" charset="0"/>
                <a:cs typeface="Latha" pitchFamily="34" charset="0"/>
              </a:rPr>
              <a:t> </a:t>
            </a:r>
            <a:r>
              <a:rPr lang="en-US" sz="1400" i="1" dirty="0" err="1">
                <a:solidFill>
                  <a:schemeClr val="tx1"/>
                </a:solidFill>
                <a:latin typeface="Latha" pitchFamily="34" charset="0"/>
                <a:cs typeface="Latha" pitchFamily="34" charset="0"/>
              </a:rPr>
              <a:t>persatuan</a:t>
            </a:r>
            <a:r>
              <a:rPr lang="en-US" sz="1400" i="1" dirty="0">
                <a:solidFill>
                  <a:schemeClr val="tx1"/>
                </a:solidFill>
                <a:latin typeface="Latha" pitchFamily="34" charset="0"/>
                <a:cs typeface="Latha" pitchFamily="34" charset="0"/>
              </a:rPr>
              <a:t>, </a:t>
            </a:r>
            <a:r>
              <a:rPr lang="en-US" sz="1400" i="1" dirty="0" err="1">
                <a:solidFill>
                  <a:schemeClr val="tx1"/>
                </a:solidFill>
                <a:latin typeface="Latha" pitchFamily="34" charset="0"/>
                <a:cs typeface="Latha" pitchFamily="34" charset="0"/>
              </a:rPr>
              <a:t>bahasa</a:t>
            </a:r>
            <a:r>
              <a:rPr lang="en-US" sz="1400" i="1" dirty="0">
                <a:solidFill>
                  <a:schemeClr val="tx1"/>
                </a:solidFill>
                <a:latin typeface="Latha" pitchFamily="34" charset="0"/>
                <a:cs typeface="Latha" pitchFamily="34" charset="0"/>
              </a:rPr>
              <a:t> Indonesia. </a:t>
            </a:r>
            <a:r>
              <a:rPr lang="en-US" sz="1400" dirty="0" err="1">
                <a:solidFill>
                  <a:schemeClr val="tx1"/>
                </a:solidFill>
                <a:latin typeface="Latha" pitchFamily="34" charset="0"/>
                <a:cs typeface="Latha" pitchFamily="34" charset="0"/>
              </a:rPr>
              <a:t>Ini</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berarti</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bahwa</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bahasa</a:t>
            </a:r>
            <a:r>
              <a:rPr lang="en-US" sz="1400" dirty="0">
                <a:solidFill>
                  <a:schemeClr val="tx1"/>
                </a:solidFill>
                <a:latin typeface="Latha" pitchFamily="34" charset="0"/>
                <a:cs typeface="Latha" pitchFamily="34" charset="0"/>
              </a:rPr>
              <a:t> Indonesia </a:t>
            </a:r>
            <a:r>
              <a:rPr lang="en-US" sz="1400" dirty="0" err="1">
                <a:solidFill>
                  <a:schemeClr val="tx1"/>
                </a:solidFill>
                <a:latin typeface="Latha" pitchFamily="34" charset="0"/>
                <a:cs typeface="Latha" pitchFamily="34" charset="0"/>
              </a:rPr>
              <a:t>berkedudukan</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sebagai</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bahasa</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nasional</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kedudukannya</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berada</a:t>
            </a:r>
            <a:r>
              <a:rPr lang="en-US" sz="1400" dirty="0">
                <a:solidFill>
                  <a:schemeClr val="tx1"/>
                </a:solidFill>
                <a:latin typeface="Latha" pitchFamily="34" charset="0"/>
                <a:cs typeface="Latha" pitchFamily="34" charset="0"/>
              </a:rPr>
              <a:t> di </a:t>
            </a:r>
            <a:r>
              <a:rPr lang="en-US" sz="1400" dirty="0" err="1">
                <a:solidFill>
                  <a:schemeClr val="tx1"/>
                </a:solidFill>
                <a:latin typeface="Latha" pitchFamily="34" charset="0"/>
                <a:cs typeface="Latha" pitchFamily="34" charset="0"/>
              </a:rPr>
              <a:t>atas</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bahasa-bahasa</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daerah</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Selain</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itu</a:t>
            </a:r>
            <a:r>
              <a:rPr lang="en-US" sz="1400" dirty="0">
                <a:solidFill>
                  <a:schemeClr val="tx1"/>
                </a:solidFill>
                <a:latin typeface="Latha" pitchFamily="34" charset="0"/>
                <a:cs typeface="Latha" pitchFamily="34" charset="0"/>
              </a:rPr>
              <a:t>, di </a:t>
            </a:r>
            <a:r>
              <a:rPr lang="en-US" sz="1400" dirty="0" err="1">
                <a:solidFill>
                  <a:schemeClr val="tx1"/>
                </a:solidFill>
                <a:latin typeface="Latha" pitchFamily="34" charset="0"/>
                <a:cs typeface="Latha" pitchFamily="34" charset="0"/>
              </a:rPr>
              <a:t>dalam</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Undang-Undang</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Dasar</a:t>
            </a:r>
            <a:r>
              <a:rPr lang="en-US" sz="1400" dirty="0">
                <a:solidFill>
                  <a:schemeClr val="tx1"/>
                </a:solidFill>
                <a:latin typeface="Latha" pitchFamily="34" charset="0"/>
                <a:cs typeface="Latha" pitchFamily="34" charset="0"/>
              </a:rPr>
              <a:t> 1945 </a:t>
            </a:r>
            <a:r>
              <a:rPr lang="en-US" sz="1400" dirty="0" err="1">
                <a:solidFill>
                  <a:schemeClr val="tx1"/>
                </a:solidFill>
                <a:latin typeface="Latha" pitchFamily="34" charset="0"/>
                <a:cs typeface="Latha" pitchFamily="34" charset="0"/>
              </a:rPr>
              <a:t>tercantum</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pasal</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khusus</a:t>
            </a:r>
            <a:r>
              <a:rPr lang="en-US" sz="1400" dirty="0">
                <a:solidFill>
                  <a:schemeClr val="tx1"/>
                </a:solidFill>
                <a:latin typeface="Latha" pitchFamily="34" charset="0"/>
                <a:cs typeface="Latha" pitchFamily="34" charset="0"/>
              </a:rPr>
              <a:t> (Bab XV, </a:t>
            </a:r>
            <a:r>
              <a:rPr lang="en-US" sz="1400" dirty="0" err="1">
                <a:solidFill>
                  <a:schemeClr val="tx1"/>
                </a:solidFill>
                <a:latin typeface="Latha" pitchFamily="34" charset="0"/>
                <a:cs typeface="Latha" pitchFamily="34" charset="0"/>
              </a:rPr>
              <a:t>Pasal</a:t>
            </a:r>
            <a:r>
              <a:rPr lang="en-US" sz="1400" dirty="0">
                <a:solidFill>
                  <a:schemeClr val="tx1"/>
                </a:solidFill>
                <a:latin typeface="Latha" pitchFamily="34" charset="0"/>
                <a:cs typeface="Latha" pitchFamily="34" charset="0"/>
              </a:rPr>
              <a:t> 36) </a:t>
            </a:r>
            <a:r>
              <a:rPr lang="en-US" sz="1400" dirty="0" err="1">
                <a:solidFill>
                  <a:schemeClr val="tx1"/>
                </a:solidFill>
                <a:latin typeface="Latha" pitchFamily="34" charset="0"/>
                <a:cs typeface="Latha" pitchFamily="34" charset="0"/>
              </a:rPr>
              <a:t>mengenai</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kedudukan</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bahasa</a:t>
            </a:r>
            <a:r>
              <a:rPr lang="en-US" sz="1400" dirty="0">
                <a:solidFill>
                  <a:schemeClr val="tx1"/>
                </a:solidFill>
                <a:latin typeface="Latha" pitchFamily="34" charset="0"/>
                <a:cs typeface="Latha" pitchFamily="34" charset="0"/>
              </a:rPr>
              <a:t> Indonesia yang </a:t>
            </a:r>
            <a:r>
              <a:rPr lang="en-US" sz="1400" dirty="0" err="1">
                <a:solidFill>
                  <a:schemeClr val="tx1"/>
                </a:solidFill>
                <a:latin typeface="Latha" pitchFamily="34" charset="0"/>
                <a:cs typeface="Latha" pitchFamily="34" charset="0"/>
              </a:rPr>
              <a:t>menyatakan</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bahwa</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bahasa</a:t>
            </a:r>
            <a:r>
              <a:rPr lang="en-US" sz="1400" dirty="0">
                <a:solidFill>
                  <a:schemeClr val="tx1"/>
                </a:solidFill>
                <a:latin typeface="Latha" pitchFamily="34" charset="0"/>
                <a:cs typeface="Latha" pitchFamily="34" charset="0"/>
              </a:rPr>
              <a:t> Negara </a:t>
            </a:r>
            <a:r>
              <a:rPr lang="en-US" sz="1400" dirty="0" err="1">
                <a:solidFill>
                  <a:schemeClr val="tx1"/>
                </a:solidFill>
                <a:latin typeface="Latha" pitchFamily="34" charset="0"/>
                <a:cs typeface="Latha" pitchFamily="34" charset="0"/>
              </a:rPr>
              <a:t>ialah</a:t>
            </a:r>
            <a:r>
              <a:rPr lang="en-US" sz="1400" dirty="0">
                <a:solidFill>
                  <a:schemeClr val="tx1"/>
                </a:solidFill>
                <a:latin typeface="Latha" pitchFamily="34" charset="0"/>
                <a:cs typeface="Latha" pitchFamily="34" charset="0"/>
              </a:rPr>
              <a:t> </a:t>
            </a:r>
            <a:r>
              <a:rPr lang="en-US" sz="1400" dirty="0" err="1">
                <a:solidFill>
                  <a:schemeClr val="tx1"/>
                </a:solidFill>
                <a:latin typeface="Latha" pitchFamily="34" charset="0"/>
                <a:cs typeface="Latha" pitchFamily="34" charset="0"/>
              </a:rPr>
              <a:t>bahasa</a:t>
            </a:r>
            <a:r>
              <a:rPr lang="en-US" sz="1400" dirty="0">
                <a:solidFill>
                  <a:schemeClr val="tx1"/>
                </a:solidFill>
                <a:latin typeface="Latha" pitchFamily="34" charset="0"/>
                <a:cs typeface="Latha" pitchFamily="34" charset="0"/>
              </a:rPr>
              <a:t> Indonesia.</a:t>
            </a:r>
            <a:endParaRPr sz="1400" dirty="0">
              <a:solidFill>
                <a:schemeClr val="tx1"/>
              </a:solidFill>
              <a:latin typeface="Latha" pitchFamily="34" charset="0"/>
              <a:cs typeface="Latha" pitchFamily="34" charset="0"/>
            </a:endParaRPr>
          </a:p>
        </p:txBody>
      </p:sp>
      <p:sp>
        <p:nvSpPr>
          <p:cNvPr id="1048701" name="TextBox 1"/>
          <p:cNvSpPr txBox="1"/>
          <p:nvPr/>
        </p:nvSpPr>
        <p:spPr>
          <a:xfrm>
            <a:off x="5029200" y="1125200"/>
            <a:ext cx="3886200" cy="4524315"/>
          </a:xfrm>
          <a:prstGeom prst="rect">
            <a:avLst/>
          </a:prstGeom>
          <a:noFill/>
        </p:spPr>
        <p:txBody>
          <a:bodyPr wrap="square" rtlCol="0">
            <a:spAutoFit/>
          </a:bodyPr>
          <a:lstStyle/>
          <a:p>
            <a:pPr marL="228600" lvl="0" indent="-228600" algn="just">
              <a:buFont typeface="+mj-lt"/>
              <a:buAutoNum type="arabicPeriod"/>
            </a:pPr>
            <a:r>
              <a:rPr lang="en-US" b="1" dirty="0" err="1">
                <a:solidFill>
                  <a:schemeClr val="tx1"/>
                </a:solidFill>
                <a:latin typeface="Calibri" pitchFamily="34" charset="0"/>
                <a:cs typeface="Calibri" pitchFamily="34" charset="0"/>
              </a:rPr>
              <a:t>Bahasa</a:t>
            </a:r>
            <a:r>
              <a:rPr lang="en-US" b="1" dirty="0">
                <a:solidFill>
                  <a:schemeClr val="tx1"/>
                </a:solidFill>
                <a:latin typeface="Calibri" pitchFamily="34" charset="0"/>
                <a:cs typeface="Calibri" pitchFamily="34" charset="0"/>
              </a:rPr>
              <a:t> </a:t>
            </a:r>
            <a:r>
              <a:rPr lang="en-US" b="1" dirty="0" err="1">
                <a:solidFill>
                  <a:schemeClr val="tx1"/>
                </a:solidFill>
                <a:latin typeface="Calibri" pitchFamily="34" charset="0"/>
                <a:cs typeface="Calibri" pitchFamily="34" charset="0"/>
              </a:rPr>
              <a:t>Nasional</a:t>
            </a:r>
            <a:r>
              <a:rPr lang="id-ID" b="1" dirty="0">
                <a:solidFill>
                  <a:schemeClr val="tx1"/>
                </a:solidFill>
                <a:latin typeface="Calibri" pitchFamily="34" charset="0"/>
                <a:cs typeface="Calibri" pitchFamily="34" charset="0"/>
              </a:rPr>
              <a:t> (persatuan)</a:t>
            </a:r>
            <a:endParaRPr lang="id-ID" dirty="0">
              <a:solidFill>
                <a:schemeClr val="tx1"/>
              </a:solidFill>
              <a:latin typeface="Calibri" pitchFamily="34" charset="0"/>
              <a:cs typeface="Calibri" pitchFamily="34" charset="0"/>
            </a:endParaRPr>
          </a:p>
          <a:p>
            <a:pPr algn="just"/>
            <a:r>
              <a:rPr lang="en-US" dirty="0" err="1">
                <a:solidFill>
                  <a:schemeClr val="tx1"/>
                </a:solidFill>
                <a:latin typeface="Calibri" pitchFamily="34" charset="0"/>
                <a:cs typeface="Calibri" pitchFamily="34" charset="0"/>
              </a:rPr>
              <a:t>Bahasa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nasional</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adalah</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fungsi</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jati</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diri</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bangsa</a:t>
            </a:r>
            <a:r>
              <a:rPr lang="en-US" dirty="0">
                <a:solidFill>
                  <a:schemeClr val="tx1"/>
                </a:solidFill>
                <a:latin typeface="Calibri" pitchFamily="34" charset="0"/>
                <a:cs typeface="Calibri" pitchFamily="34" charset="0"/>
              </a:rPr>
              <a:t> Indonesia </a:t>
            </a:r>
            <a:r>
              <a:rPr lang="en-US" dirty="0" err="1">
                <a:solidFill>
                  <a:schemeClr val="tx1"/>
                </a:solidFill>
                <a:latin typeface="Calibri" pitchFamily="34" charset="0"/>
                <a:cs typeface="Calibri" pitchFamily="34" charset="0"/>
              </a:rPr>
              <a:t>bila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berkomunikasi</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dengan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dunia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luar</a:t>
            </a:r>
            <a:r>
              <a:rPr lang="en-US" dirty="0">
                <a:solidFill>
                  <a:schemeClr val="tx1"/>
                </a:solidFill>
                <a:latin typeface="Calibri" pitchFamily="34" charset="0"/>
                <a:cs typeface="Calibri" pitchFamily="34" charset="0"/>
              </a:rPr>
              <a:t> Indonesia. </a:t>
            </a:r>
            <a:r>
              <a:rPr lang="en-US" dirty="0" err="1">
                <a:solidFill>
                  <a:schemeClr val="tx1"/>
                </a:solidFill>
                <a:latin typeface="Calibri" pitchFamily="34" charset="0"/>
                <a:cs typeface="Calibri" pitchFamily="34" charset="0"/>
              </a:rPr>
              <a:t>Fungsi</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bahasa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nasional</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dirinci</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atas</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bagian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berikut</a:t>
            </a:r>
            <a:r>
              <a:rPr lang="en-US" dirty="0">
                <a:solidFill>
                  <a:schemeClr val="tx1"/>
                </a:solidFill>
                <a:latin typeface="Calibri" pitchFamily="34" charset="0"/>
                <a:cs typeface="Calibri" pitchFamily="34" charset="0"/>
              </a:rPr>
              <a:t>:</a:t>
            </a:r>
            <a:endParaRPr lang="id-ID" dirty="0">
              <a:solidFill>
                <a:schemeClr val="tx1"/>
              </a:solidFill>
              <a:latin typeface="Calibri" pitchFamily="34" charset="0"/>
              <a:cs typeface="Calibri" pitchFamily="34" charset="0"/>
            </a:endParaRPr>
          </a:p>
          <a:p>
            <a:pPr marL="171450" lvl="0" indent="-171450" algn="just">
              <a:buFont typeface="Arial" pitchFamily="34" charset="0"/>
              <a:buChar char="•"/>
            </a:pPr>
            <a:r>
              <a:rPr lang="en-US" dirty="0" err="1">
                <a:solidFill>
                  <a:schemeClr val="tx1"/>
                </a:solidFill>
                <a:latin typeface="Calibri" pitchFamily="34" charset="0"/>
                <a:cs typeface="Calibri" pitchFamily="34" charset="0"/>
              </a:rPr>
              <a:t>Lambang</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kebanggaan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kebangsaan</a:t>
            </a:r>
            <a:r>
              <a:rPr lang="en-US" dirty="0">
                <a:solidFill>
                  <a:schemeClr val="tx1"/>
                </a:solidFill>
                <a:latin typeface="Calibri" pitchFamily="34" charset="0"/>
                <a:cs typeface="Calibri" pitchFamily="34" charset="0"/>
              </a:rPr>
              <a:t> Indonesia </a:t>
            </a:r>
            <a:endParaRPr lang="id-ID" dirty="0">
              <a:solidFill>
                <a:schemeClr val="tx1"/>
              </a:solidFill>
              <a:latin typeface="Calibri" pitchFamily="34" charset="0"/>
              <a:cs typeface="Calibri" pitchFamily="34" charset="0"/>
            </a:endParaRPr>
          </a:p>
          <a:p>
            <a:pPr marL="171450" lvl="0" indent="-171450" algn="just">
              <a:buFont typeface="Arial" pitchFamily="34" charset="0"/>
              <a:buChar char="•"/>
            </a:pPr>
            <a:r>
              <a:rPr lang="en-US" dirty="0" err="1">
                <a:solidFill>
                  <a:schemeClr val="tx1"/>
                </a:solidFill>
                <a:latin typeface="Calibri" pitchFamily="34" charset="0"/>
                <a:cs typeface="Calibri" pitchFamily="34" charset="0"/>
              </a:rPr>
              <a:t>Identitas</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nasional</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dimata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internasional</a:t>
            </a:r>
            <a:endParaRPr lang="id-ID" dirty="0">
              <a:solidFill>
                <a:schemeClr val="tx1"/>
              </a:solidFill>
              <a:latin typeface="Calibri" pitchFamily="34" charset="0"/>
              <a:cs typeface="Calibri" pitchFamily="34" charset="0"/>
            </a:endParaRPr>
          </a:p>
          <a:p>
            <a:pPr marL="171450" lvl="0" indent="-171450" algn="just">
              <a:buFont typeface="Arial" pitchFamily="34" charset="0"/>
              <a:buChar char="•"/>
            </a:pPr>
            <a:r>
              <a:rPr lang="en-US" dirty="0">
                <a:solidFill>
                  <a:schemeClr val="tx1"/>
                </a:solidFill>
                <a:latin typeface="Calibri" pitchFamily="34" charset="0"/>
                <a:cs typeface="Calibri" pitchFamily="34" charset="0"/>
              </a:rPr>
              <a:t>Sa</a:t>
            </a:r>
            <a:r>
              <a:rPr lang="id-ID" dirty="0">
                <a:solidFill>
                  <a:schemeClr val="tx1"/>
                </a:solidFill>
                <a:latin typeface="Calibri" pitchFamily="34" charset="0"/>
                <a:cs typeface="Calibri" pitchFamily="34" charset="0"/>
              </a:rPr>
              <a:t>r</a:t>
            </a:r>
            <a:r>
              <a:rPr lang="en-US" dirty="0" err="1">
                <a:solidFill>
                  <a:schemeClr val="tx1"/>
                </a:solidFill>
                <a:latin typeface="Calibri" pitchFamily="34" charset="0"/>
                <a:cs typeface="Calibri" pitchFamily="34" charset="0"/>
              </a:rPr>
              <a:t>ana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hubungan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antar</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warga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antar</a:t>
            </a:r>
            <a:r>
              <a:rPr lang="id-ID"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daerah</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antar</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budaya</a:t>
            </a:r>
            <a:endParaRPr lang="id-ID" dirty="0">
              <a:solidFill>
                <a:schemeClr val="tx1"/>
              </a:solidFill>
              <a:latin typeface="Calibri" pitchFamily="34" charset="0"/>
              <a:cs typeface="Calibri" pitchFamily="34" charset="0"/>
            </a:endParaRPr>
          </a:p>
          <a:p>
            <a:pPr marL="171450" lvl="0" indent="-171450" algn="just">
              <a:buFont typeface="Arial" pitchFamily="34" charset="0"/>
              <a:buChar char="•"/>
            </a:pPr>
            <a:r>
              <a:rPr lang="en-US" dirty="0" err="1">
                <a:solidFill>
                  <a:schemeClr val="tx1"/>
                </a:solidFill>
                <a:latin typeface="Calibri" pitchFamily="34" charset="0"/>
                <a:cs typeface="Calibri" pitchFamily="34" charset="0"/>
              </a:rPr>
              <a:t>Pemersatu</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lapisan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masyarakat</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Sosial</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budaya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suku</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bangsa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bahasa</a:t>
            </a:r>
            <a:r>
              <a:rPr lang="en-US" dirty="0">
                <a:solidFill>
                  <a:schemeClr val="tx1"/>
                </a:solidFill>
                <a:latin typeface="Calibri" pitchFamily="34" charset="0"/>
                <a:cs typeface="Calibri" pitchFamily="34" charset="0"/>
              </a:rPr>
              <a:t>.</a:t>
            </a:r>
            <a:endParaRPr lang="id-ID" dirty="0">
              <a:solidFill>
                <a:schemeClr val="tx1"/>
              </a:solidFill>
              <a:latin typeface="Calibri" pitchFamily="34" charset="0"/>
              <a:cs typeface="Calibri" pitchFamily="34" charset="0"/>
            </a:endParaRPr>
          </a:p>
          <a:p>
            <a:pPr lvl="0" algn="just"/>
            <a:endParaRPr lang="id-ID" b="1" dirty="0">
              <a:solidFill>
                <a:schemeClr val="tx1"/>
              </a:solidFill>
              <a:latin typeface="Calibri" pitchFamily="34" charset="0"/>
              <a:cs typeface="Calibri" pitchFamily="34" charset="0"/>
            </a:endParaRPr>
          </a:p>
          <a:p>
            <a:endParaRPr lang="id-ID"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1048731" name="Google Shape;417;p19"/>
          <p:cNvSpPr txBox="1">
            <a:spLocks noGrp="1"/>
          </p:cNvSpPr>
          <p:nvPr>
            <p:ph type="body" idx="1"/>
          </p:nvPr>
        </p:nvSpPr>
        <p:spPr>
          <a:xfrm>
            <a:off x="1242275" y="1047750"/>
            <a:ext cx="6659700" cy="1476750"/>
          </a:xfrm>
          <a:prstGeom prst="rect">
            <a:avLst/>
          </a:prstGeom>
        </p:spPr>
        <p:txBody>
          <a:bodyPr spcFirstLastPara="1" wrap="square" lIns="91425" tIns="91425" rIns="91425" bIns="91425" anchor="t" anchorCtr="0">
            <a:noAutofit/>
          </a:bodyPr>
          <a:lstStyle/>
          <a:p>
            <a:pPr marL="38100" lvl="0" indent="0" algn="just">
              <a:buNone/>
            </a:pPr>
            <a:r>
              <a:rPr lang="id-ID" sz="1800" b="1" dirty="0">
                <a:solidFill>
                  <a:schemeClr val="tx1"/>
                </a:solidFill>
                <a:latin typeface="Calibri" pitchFamily="34" charset="0"/>
                <a:cs typeface="Calibri" pitchFamily="34" charset="0"/>
              </a:rPr>
              <a:t>2. </a:t>
            </a:r>
            <a:r>
              <a:rPr lang="en-US" sz="1800" b="1" dirty="0" err="1">
                <a:solidFill>
                  <a:schemeClr val="tx1"/>
                </a:solidFill>
                <a:latin typeface="Calibri" pitchFamily="34" charset="0"/>
                <a:cs typeface="Calibri" pitchFamily="34" charset="0"/>
              </a:rPr>
              <a:t>Bahasa</a:t>
            </a:r>
            <a:r>
              <a:rPr lang="en-US" sz="1800" b="1" dirty="0">
                <a:solidFill>
                  <a:schemeClr val="tx1"/>
                </a:solidFill>
                <a:latin typeface="Calibri" pitchFamily="34" charset="0"/>
                <a:cs typeface="Calibri" pitchFamily="34" charset="0"/>
              </a:rPr>
              <a:t> Negara</a:t>
            </a:r>
            <a:r>
              <a:rPr lang="id-ID" sz="1800" b="1" dirty="0">
                <a:solidFill>
                  <a:schemeClr val="tx1"/>
                </a:solidFill>
                <a:latin typeface="Calibri" pitchFamily="34" charset="0"/>
                <a:cs typeface="Calibri" pitchFamily="34" charset="0"/>
              </a:rPr>
              <a:t> (Resmi)</a:t>
            </a:r>
            <a:endParaRPr lang="id-ID" sz="1800" dirty="0">
              <a:solidFill>
                <a:schemeClr val="tx1"/>
              </a:solidFill>
              <a:latin typeface="Calibri" pitchFamily="34" charset="0"/>
              <a:cs typeface="Calibri" pitchFamily="34" charset="0"/>
            </a:endParaRPr>
          </a:p>
          <a:p>
            <a:pPr marL="38100" indent="0" algn="just">
              <a:buNone/>
            </a:pPr>
            <a:r>
              <a:rPr lang="en-US" sz="1800" dirty="0" err="1">
                <a:solidFill>
                  <a:schemeClr val="tx1"/>
                </a:solidFill>
                <a:latin typeface="Calibri" pitchFamily="34" charset="0"/>
                <a:cs typeface="Calibri" pitchFamily="34" charset="0"/>
              </a:rPr>
              <a:t>Bahasa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negara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adalah</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bahasa</a:t>
            </a:r>
            <a:r>
              <a:rPr lang="en-US" sz="1800" dirty="0">
                <a:solidFill>
                  <a:schemeClr val="tx1"/>
                </a:solidFill>
                <a:latin typeface="Calibri" pitchFamily="34" charset="0"/>
                <a:cs typeface="Calibri" pitchFamily="34" charset="0"/>
              </a:rPr>
              <a:t> yang </a:t>
            </a:r>
            <a:r>
              <a:rPr lang="en-US" sz="1800" dirty="0" err="1">
                <a:solidFill>
                  <a:schemeClr val="tx1"/>
                </a:solidFill>
                <a:latin typeface="Calibri" pitchFamily="34" charset="0"/>
                <a:cs typeface="Calibri" pitchFamily="34" charset="0"/>
              </a:rPr>
              <a:t>digunakan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dalam</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administrasi</a:t>
            </a:r>
            <a:r>
              <a:rPr lang="en-US" sz="1800" dirty="0">
                <a:solidFill>
                  <a:schemeClr val="tx1"/>
                </a:solidFill>
                <a:latin typeface="Calibri" pitchFamily="34" charset="0"/>
                <a:cs typeface="Calibri" pitchFamily="34" charset="0"/>
              </a:rPr>
              <a:t> Negara </a:t>
            </a:r>
            <a:r>
              <a:rPr lang="en-US" sz="1800" dirty="0" err="1">
                <a:solidFill>
                  <a:schemeClr val="tx1"/>
                </a:solidFill>
                <a:latin typeface="Calibri" pitchFamily="34" charset="0"/>
                <a:cs typeface="Calibri" pitchFamily="34" charset="0"/>
              </a:rPr>
              <a:t>untuk</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berbagai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aktivitas</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dengan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rincian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berikut</a:t>
            </a:r>
            <a:r>
              <a:rPr lang="en-US" sz="1800" dirty="0">
                <a:solidFill>
                  <a:schemeClr val="tx1"/>
                </a:solidFill>
                <a:latin typeface="Calibri" pitchFamily="34" charset="0"/>
                <a:cs typeface="Calibri" pitchFamily="34" charset="0"/>
              </a:rPr>
              <a:t>:</a:t>
            </a:r>
            <a:endParaRPr lang="id-ID" sz="1800" dirty="0">
              <a:solidFill>
                <a:schemeClr val="tx1"/>
              </a:solidFill>
              <a:latin typeface="Calibri" pitchFamily="34" charset="0"/>
              <a:cs typeface="Calibri" pitchFamily="34" charset="0"/>
            </a:endParaRPr>
          </a:p>
          <a:p>
            <a:pPr lvl="0" algn="just">
              <a:buFont typeface="+mj-lt"/>
              <a:buAutoNum type="arabicParenR"/>
            </a:pPr>
            <a:r>
              <a:rPr lang="en-US" sz="1800" dirty="0" err="1">
                <a:solidFill>
                  <a:schemeClr val="tx1"/>
                </a:solidFill>
                <a:latin typeface="Calibri" pitchFamily="34" charset="0"/>
                <a:cs typeface="Calibri" pitchFamily="34" charset="0"/>
              </a:rPr>
              <a:t>Fungsi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bahasa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sebagai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administrasi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kenegaraan</a:t>
            </a:r>
            <a:r>
              <a:rPr lang="en-US" sz="1800" dirty="0">
                <a:solidFill>
                  <a:schemeClr val="tx1"/>
                </a:solidFill>
                <a:latin typeface="Calibri" pitchFamily="34" charset="0"/>
                <a:cs typeface="Calibri" pitchFamily="34" charset="0"/>
              </a:rPr>
              <a:t>,</a:t>
            </a:r>
            <a:endParaRPr lang="id-ID" sz="1800" dirty="0">
              <a:solidFill>
                <a:schemeClr val="tx1"/>
              </a:solidFill>
              <a:latin typeface="Calibri" pitchFamily="34" charset="0"/>
              <a:cs typeface="Calibri" pitchFamily="34" charset="0"/>
            </a:endParaRPr>
          </a:p>
          <a:p>
            <a:pPr lvl="0" algn="just">
              <a:buFont typeface="+mj-lt"/>
              <a:buAutoNum type="arabicParenR"/>
            </a:pPr>
            <a:r>
              <a:rPr lang="en-US" sz="1800" dirty="0" err="1">
                <a:solidFill>
                  <a:schemeClr val="tx1"/>
                </a:solidFill>
                <a:latin typeface="Calibri" pitchFamily="34" charset="0"/>
                <a:cs typeface="Calibri" pitchFamily="34" charset="0"/>
              </a:rPr>
              <a:t>Bahasa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negara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sebagai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pengantar</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resmi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belajar</a:t>
            </a:r>
            <a:r>
              <a:rPr lang="en-US" sz="1800" dirty="0">
                <a:solidFill>
                  <a:schemeClr val="tx1"/>
                </a:solidFill>
                <a:latin typeface="Calibri" pitchFamily="34" charset="0"/>
                <a:cs typeface="Calibri" pitchFamily="34" charset="0"/>
              </a:rPr>
              <a:t> di </a:t>
            </a:r>
            <a:r>
              <a:rPr lang="en-US" sz="1800" dirty="0" err="1">
                <a:solidFill>
                  <a:schemeClr val="tx1"/>
                </a:solidFill>
                <a:latin typeface="Calibri" pitchFamily="34" charset="0"/>
                <a:cs typeface="Calibri" pitchFamily="34" charset="0"/>
              </a:rPr>
              <a:t>sekolah</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perguruan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tinggi</a:t>
            </a:r>
            <a:endParaRPr lang="id-ID" sz="1800" dirty="0">
              <a:solidFill>
                <a:schemeClr val="tx1"/>
              </a:solidFill>
              <a:latin typeface="Calibri" pitchFamily="34" charset="0"/>
              <a:cs typeface="Calibri" pitchFamily="34" charset="0"/>
            </a:endParaRPr>
          </a:p>
          <a:p>
            <a:pPr lvl="0" algn="just">
              <a:buFont typeface="+mj-lt"/>
              <a:buAutoNum type="arabicParenR"/>
            </a:pPr>
            <a:r>
              <a:rPr lang="en-US" sz="1800" dirty="0" err="1">
                <a:solidFill>
                  <a:schemeClr val="tx1"/>
                </a:solidFill>
                <a:latin typeface="Calibri" pitchFamily="34" charset="0"/>
                <a:cs typeface="Calibri" pitchFamily="34" charset="0"/>
              </a:rPr>
              <a:t>Fungsi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bahasa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sebagai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perencanaan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pelaksanaan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pembangunan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bagi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negara</a:t>
            </a:r>
            <a:r>
              <a:rPr lang="en-US" sz="1800" dirty="0">
                <a:solidFill>
                  <a:schemeClr val="tx1"/>
                </a:solidFill>
                <a:latin typeface="Calibri" pitchFamily="34" charset="0"/>
                <a:cs typeface="Calibri" pitchFamily="34" charset="0"/>
              </a:rPr>
              <a:t> Indonesia </a:t>
            </a:r>
            <a:r>
              <a:rPr lang="en-US" sz="1800" dirty="0" err="1">
                <a:solidFill>
                  <a:schemeClr val="tx1"/>
                </a:solidFill>
                <a:latin typeface="Calibri" pitchFamily="34" charset="0"/>
                <a:cs typeface="Calibri" pitchFamily="34" charset="0"/>
              </a:rPr>
              <a:t>sebagai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negara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berkembang</a:t>
            </a:r>
            <a:r>
              <a:rPr lang="en-US" sz="1800" dirty="0">
                <a:solidFill>
                  <a:schemeClr val="tx1"/>
                </a:solidFill>
                <a:latin typeface="Calibri" pitchFamily="34" charset="0"/>
                <a:cs typeface="Calibri" pitchFamily="34" charset="0"/>
              </a:rPr>
              <a:t>,</a:t>
            </a:r>
            <a:endParaRPr lang="id-ID" sz="1800" dirty="0">
              <a:solidFill>
                <a:schemeClr val="tx1"/>
              </a:solidFill>
              <a:latin typeface="Calibri" pitchFamily="34" charset="0"/>
              <a:cs typeface="Calibri" pitchFamily="34" charset="0"/>
            </a:endParaRPr>
          </a:p>
          <a:p>
            <a:pPr lvl="0" algn="just">
              <a:buFont typeface="+mj-lt"/>
              <a:buAutoNum type="arabicParenR"/>
            </a:pPr>
            <a:r>
              <a:rPr lang="en-US" sz="1800" dirty="0" err="1">
                <a:solidFill>
                  <a:schemeClr val="tx1"/>
                </a:solidFill>
                <a:latin typeface="Calibri" pitchFamily="34" charset="0"/>
                <a:cs typeface="Calibri" pitchFamily="34" charset="0"/>
              </a:rPr>
              <a:t>Fungsi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bahasa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sebagai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bahasa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resmi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berkebudayaan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ilmu</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teknologi</a:t>
            </a:r>
            <a:r>
              <a:rPr lang="en-US" sz="1800" dirty="0">
                <a:solidFill>
                  <a:schemeClr val="tx1"/>
                </a:solidFill>
                <a:latin typeface="Calibri" pitchFamily="34" charset="0"/>
                <a:cs typeface="Calibri" pitchFamily="34" charset="0"/>
              </a:rPr>
              <a:t> (I</a:t>
            </a:r>
            <a:r>
              <a:rPr lang="id-ID" sz="1800" dirty="0">
                <a:solidFill>
                  <a:schemeClr val="tx1"/>
                </a:solidFill>
                <a:latin typeface="Calibri" pitchFamily="34" charset="0"/>
                <a:cs typeface="Calibri" pitchFamily="34" charset="0"/>
              </a:rPr>
              <a:t>P</a:t>
            </a:r>
            <a:r>
              <a:rPr lang="en-US" sz="1800" dirty="0">
                <a:solidFill>
                  <a:schemeClr val="tx1"/>
                </a:solidFill>
                <a:latin typeface="Calibri" pitchFamily="34" charset="0"/>
                <a:cs typeface="Calibri" pitchFamily="34" charset="0"/>
              </a:rPr>
              <a:t>TEK)</a:t>
            </a:r>
            <a:endParaRPr lang="id-ID" sz="1800" dirty="0">
              <a:solidFill>
                <a:schemeClr val="tx1"/>
              </a:solidFill>
              <a:latin typeface="Calibri" pitchFamily="34" charset="0"/>
              <a:cs typeface="Calibri" pitchFamily="34" charset="0"/>
            </a:endParaRPr>
          </a:p>
          <a:p>
            <a:pPr marL="0" lvl="0" indent="0" algn="ctr" rtl="0">
              <a:spcBef>
                <a:spcPts val="600"/>
              </a:spcBef>
              <a:spcAft>
                <a:spcPts val="1000"/>
              </a:spcAft>
              <a:buNone/>
            </a:pPr>
            <a:endParaRPr sz="1800" dirty="0"/>
          </a:p>
        </p:txBody>
      </p:sp>
      <p:sp>
        <p:nvSpPr>
          <p:cNvPr id="1048732" name="Google Shape;418;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lang="en"/>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
        <p:nvSpPr>
          <p:cNvPr id="3" name="TextBox 2"/>
          <p:cNvSpPr txBox="1"/>
          <p:nvPr/>
        </p:nvSpPr>
        <p:spPr>
          <a:xfrm>
            <a:off x="1259632" y="1047750"/>
            <a:ext cx="6192688" cy="2554545"/>
          </a:xfrm>
          <a:prstGeom prst="rect">
            <a:avLst/>
          </a:prstGeom>
          <a:noFill/>
        </p:spPr>
        <p:txBody>
          <a:bodyPr wrap="square" rtlCol="0">
            <a:spAutoFit/>
          </a:bodyPr>
          <a:lstStyle/>
          <a:p>
            <a:pPr algn="just"/>
            <a:r>
              <a:rPr lang="en-US" sz="2000" dirty="0" err="1">
                <a:latin typeface="Aparajita" pitchFamily="34" charset="0"/>
                <a:cs typeface="Aparajita" pitchFamily="34" charset="0"/>
              </a:rPr>
              <a:t>Bahasa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baku</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bahasa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standar</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merupakan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bahasa</a:t>
            </a:r>
            <a:r>
              <a:rPr lang="en-US" sz="2000" dirty="0">
                <a:latin typeface="Aparajita" pitchFamily="34" charset="0"/>
                <a:cs typeface="Aparajita" pitchFamily="34" charset="0"/>
              </a:rPr>
              <a:t> yang </a:t>
            </a:r>
            <a:r>
              <a:rPr lang="en-US" sz="2000" dirty="0" err="1">
                <a:latin typeface="Aparajita" pitchFamily="34" charset="0"/>
                <a:cs typeface="Aparajita" pitchFamily="34" charset="0"/>
              </a:rPr>
              <a:t>digunakan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dalam</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pertemuan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sangat</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resmi</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Fungsi</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bahasa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baku</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itu</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berfungsi</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sebagai</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berikut</a:t>
            </a:r>
            <a:r>
              <a:rPr lang="en-US" sz="2000" dirty="0">
                <a:latin typeface="Aparajita" pitchFamily="34" charset="0"/>
                <a:cs typeface="Aparajita" pitchFamily="34" charset="0"/>
              </a:rPr>
              <a:t>:</a:t>
            </a:r>
            <a:endParaRPr lang="id-ID" sz="2000" dirty="0">
              <a:latin typeface="Aparajita" pitchFamily="34" charset="0"/>
              <a:cs typeface="Aparajita" pitchFamily="34" charset="0"/>
            </a:endParaRPr>
          </a:p>
          <a:p>
            <a:pPr marL="342900" lvl="0" indent="-342900">
              <a:buFont typeface="+mj-lt"/>
              <a:buAutoNum type="arabicParenR"/>
            </a:pPr>
            <a:r>
              <a:rPr lang="en-US" sz="2000" dirty="0" err="1">
                <a:latin typeface="Aparajita" pitchFamily="34" charset="0"/>
                <a:cs typeface="Aparajita" pitchFamily="34" charset="0"/>
              </a:rPr>
              <a:t>Pemersatu</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sosial</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budaya</a:t>
            </a:r>
            <a:r>
              <a:rPr lang="en-US" sz="2000" dirty="0">
                <a:latin typeface="Aparajita" pitchFamily="34" charset="0"/>
                <a:cs typeface="Aparajita" pitchFamily="34" charset="0"/>
              </a:rPr>
              <a:t>, dan </a:t>
            </a:r>
            <a:r>
              <a:rPr lang="en-US" sz="2000" dirty="0" err="1">
                <a:latin typeface="Aparajita" pitchFamily="34" charset="0"/>
                <a:cs typeface="Aparajita" pitchFamily="34" charset="0"/>
              </a:rPr>
              <a:t>bahasa</a:t>
            </a:r>
            <a:r>
              <a:rPr lang="en-US" sz="2000" dirty="0">
                <a:latin typeface="Aparajita" pitchFamily="34" charset="0"/>
                <a:cs typeface="Aparajita" pitchFamily="34" charset="0"/>
              </a:rPr>
              <a:t>,</a:t>
            </a:r>
            <a:endParaRPr lang="id-ID" sz="2000" dirty="0">
              <a:latin typeface="Aparajita" pitchFamily="34" charset="0"/>
              <a:cs typeface="Aparajita" pitchFamily="34" charset="0"/>
            </a:endParaRPr>
          </a:p>
          <a:p>
            <a:pPr marL="342900" lvl="0" indent="-342900">
              <a:buFont typeface="+mj-lt"/>
              <a:buAutoNum type="arabicParenR"/>
            </a:pPr>
            <a:r>
              <a:rPr lang="en-US" sz="2000" dirty="0" err="1">
                <a:latin typeface="Aparajita" pitchFamily="34" charset="0"/>
                <a:cs typeface="Aparajita" pitchFamily="34" charset="0"/>
              </a:rPr>
              <a:t>Penanda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kepribadian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bersuara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berkomunikasi</a:t>
            </a:r>
            <a:r>
              <a:rPr lang="id-ID" sz="2000" dirty="0">
                <a:latin typeface="Aparajita" pitchFamily="34" charset="0"/>
                <a:cs typeface="Aparajita" pitchFamily="34" charset="0"/>
              </a:rPr>
              <a:t>,</a:t>
            </a:r>
          </a:p>
          <a:p>
            <a:pPr marL="342900" lvl="0" indent="-342900">
              <a:buFont typeface="+mj-lt"/>
              <a:buAutoNum type="arabicParenR"/>
            </a:pPr>
            <a:r>
              <a:rPr lang="en-US" sz="2000" dirty="0" err="1">
                <a:latin typeface="Aparajita" pitchFamily="34" charset="0"/>
                <a:cs typeface="Aparajita" pitchFamily="34" charset="0"/>
              </a:rPr>
              <a:t>Penambah</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kewibawaan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sebagai</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pejabat</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intelektual</a:t>
            </a:r>
            <a:r>
              <a:rPr lang="en-US" sz="2000" dirty="0">
                <a:latin typeface="Aparajita" pitchFamily="34" charset="0"/>
                <a:cs typeface="Aparajita" pitchFamily="34" charset="0"/>
              </a:rPr>
              <a:t>,</a:t>
            </a:r>
            <a:endParaRPr lang="id-ID" sz="2000" dirty="0">
              <a:latin typeface="Aparajita" pitchFamily="34" charset="0"/>
              <a:cs typeface="Aparajita" pitchFamily="34" charset="0"/>
            </a:endParaRPr>
          </a:p>
          <a:p>
            <a:pPr marL="342900" lvl="0" indent="-342900">
              <a:buFont typeface="+mj-lt"/>
              <a:buAutoNum type="arabicParenR"/>
            </a:pPr>
            <a:r>
              <a:rPr lang="en-US" sz="2000" dirty="0" err="1">
                <a:latin typeface="Aparajita" pitchFamily="34" charset="0"/>
                <a:cs typeface="Aparajita" pitchFamily="34" charset="0"/>
              </a:rPr>
              <a:t>Penanda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acuan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ilmiah</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penulisan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tulisan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ilmiah</a:t>
            </a:r>
            <a:r>
              <a:rPr lang="en-US" sz="2000" dirty="0">
                <a:latin typeface="Aparajita" pitchFamily="34" charset="0"/>
                <a:cs typeface="Aparajita" pitchFamily="34" charset="0"/>
              </a:rPr>
              <a:t>.</a:t>
            </a:r>
            <a:endParaRPr lang="id-ID" sz="2000" dirty="0">
              <a:latin typeface="Aparajita" pitchFamily="34" charset="0"/>
              <a:cs typeface="Aparajita" pitchFamily="34" charset="0"/>
            </a:endParaRPr>
          </a:p>
          <a:p>
            <a:endParaRPr lang="id-ID" sz="2000" dirty="0">
              <a:latin typeface="Aparajita" pitchFamily="34" charset="0"/>
              <a:cs typeface="Aparajita" pitchFamily="34" charset="0"/>
            </a:endParaRPr>
          </a:p>
        </p:txBody>
      </p:sp>
      <p:sp>
        <p:nvSpPr>
          <p:cNvPr id="4" name="TextBox 3"/>
          <p:cNvSpPr txBox="1"/>
          <p:nvPr/>
        </p:nvSpPr>
        <p:spPr>
          <a:xfrm>
            <a:off x="1262260" y="394721"/>
            <a:ext cx="4476328" cy="646331"/>
          </a:xfrm>
          <a:prstGeom prst="rect">
            <a:avLst/>
          </a:prstGeom>
          <a:noFill/>
        </p:spPr>
        <p:txBody>
          <a:bodyPr wrap="square" rtlCol="0">
            <a:spAutoFit/>
          </a:bodyPr>
          <a:lstStyle/>
          <a:p>
            <a:pPr lvl="0"/>
            <a:r>
              <a:rPr lang="id-ID" b="1" dirty="0"/>
              <a:t>3. </a:t>
            </a:r>
            <a:r>
              <a:rPr lang="en-US" b="1" dirty="0" err="1"/>
              <a:t>Bahasa</a:t>
            </a:r>
            <a:r>
              <a:rPr lang="en-US" b="1" dirty="0"/>
              <a:t> Baku</a:t>
            </a:r>
            <a:r>
              <a:rPr lang="id-ID" b="1" dirty="0"/>
              <a:t> (Standar)</a:t>
            </a:r>
            <a:endParaRPr lang="id-ID" dirty="0"/>
          </a:p>
          <a:p>
            <a:endParaRPr lang="id-ID" dirty="0"/>
          </a:p>
        </p:txBody>
      </p:sp>
      <p:sp>
        <p:nvSpPr>
          <p:cNvPr id="5" name="TextBox 4"/>
          <p:cNvSpPr txBox="1"/>
          <p:nvPr/>
        </p:nvSpPr>
        <p:spPr>
          <a:xfrm>
            <a:off x="1007268" y="3425041"/>
            <a:ext cx="7620000" cy="1015663"/>
          </a:xfrm>
          <a:prstGeom prst="rect">
            <a:avLst/>
          </a:prstGeom>
          <a:noFill/>
        </p:spPr>
        <p:txBody>
          <a:bodyPr wrap="square" rtlCol="0">
            <a:spAutoFit/>
          </a:bodyPr>
          <a:lstStyle/>
          <a:p>
            <a:pPr algn="just"/>
            <a:r>
              <a:rPr lang="en-US" sz="2000" dirty="0" err="1">
                <a:latin typeface="Aparajita" pitchFamily="34" charset="0"/>
                <a:cs typeface="Aparajita" pitchFamily="34" charset="0"/>
              </a:rPr>
              <a:t>Dengan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ke</a:t>
            </a:r>
            <a:r>
              <a:rPr lang="id-ID" sz="2000" dirty="0">
                <a:latin typeface="Aparajita" pitchFamily="34" charset="0"/>
                <a:cs typeface="Aparajita" pitchFamily="34" charset="0"/>
              </a:rPr>
              <a:t>tiga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posisi</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itu</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bahasa</a:t>
            </a:r>
            <a:r>
              <a:rPr lang="en-US" sz="2000" dirty="0">
                <a:latin typeface="Aparajita" pitchFamily="34" charset="0"/>
                <a:cs typeface="Aparajita" pitchFamily="34" charset="0"/>
              </a:rPr>
              <a:t> Indonesia </a:t>
            </a:r>
            <a:r>
              <a:rPr lang="en-US" sz="2000" dirty="0" err="1">
                <a:latin typeface="Aparajita" pitchFamily="34" charset="0"/>
                <a:cs typeface="Aparajita" pitchFamily="34" charset="0"/>
              </a:rPr>
              <a:t>sangat</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dikenal</a:t>
            </a:r>
            <a:r>
              <a:rPr lang="en-US" sz="2000" dirty="0">
                <a:latin typeface="Aparajita" pitchFamily="34" charset="0"/>
                <a:cs typeface="Aparajita" pitchFamily="34" charset="0"/>
              </a:rPr>
              <a:t> di </a:t>
            </a:r>
            <a:r>
              <a:rPr lang="en-US" sz="2000" dirty="0" err="1">
                <a:latin typeface="Aparajita" pitchFamily="34" charset="0"/>
                <a:cs typeface="Aparajita" pitchFamily="34" charset="0"/>
              </a:rPr>
              <a:t>mata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dunia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khususnya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tingkat</a:t>
            </a:r>
            <a:r>
              <a:rPr lang="en-US" sz="2000" dirty="0">
                <a:latin typeface="Aparajita" pitchFamily="34" charset="0"/>
                <a:cs typeface="Aparajita" pitchFamily="34" charset="0"/>
              </a:rPr>
              <a:t> regional ASEAN, </a:t>
            </a:r>
            <a:r>
              <a:rPr lang="en-US" sz="2000" dirty="0" err="1">
                <a:latin typeface="Aparajita" pitchFamily="34" charset="0"/>
                <a:cs typeface="Aparajita" pitchFamily="34" charset="0"/>
              </a:rPr>
              <a:t>dengan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mengedepankan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posisi</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fungsi</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bahasa</a:t>
            </a:r>
            <a:r>
              <a:rPr lang="en-US" sz="2000" dirty="0">
                <a:latin typeface="Aparajita" pitchFamily="34" charset="0"/>
                <a:cs typeface="Aparajita" pitchFamily="34" charset="0"/>
              </a:rPr>
              <a:t> Indonesia, </a:t>
            </a:r>
            <a:r>
              <a:rPr lang="en-US" sz="2000" dirty="0" err="1">
                <a:latin typeface="Aparajita" pitchFamily="34" charset="0"/>
                <a:cs typeface="Aparajita" pitchFamily="34" charset="0"/>
              </a:rPr>
              <a:t>eksistensi</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bahasa</a:t>
            </a:r>
            <a:r>
              <a:rPr lang="en-US" sz="2000" dirty="0">
                <a:latin typeface="Aparajita" pitchFamily="34" charset="0"/>
                <a:cs typeface="Aparajita" pitchFamily="34" charset="0"/>
              </a:rPr>
              <a:t> Indonesia </a:t>
            </a:r>
            <a:r>
              <a:rPr lang="en-US" sz="2000" dirty="0" err="1">
                <a:latin typeface="Aparajita" pitchFamily="34" charset="0"/>
                <a:cs typeface="Aparajita" pitchFamily="34" charset="0"/>
              </a:rPr>
              <a:t>diperkuat</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dengan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latar</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belakang</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sejarah</a:t>
            </a:r>
            <a:r>
              <a:rPr lang="en-US" sz="2000" dirty="0">
                <a:latin typeface="Aparajita" pitchFamily="34" charset="0"/>
                <a:cs typeface="Aparajita" pitchFamily="34" charset="0"/>
              </a:rPr>
              <a:t> yang </a:t>
            </a:r>
            <a:r>
              <a:rPr lang="en-US" sz="2000" dirty="0" err="1">
                <a:latin typeface="Aparajita" pitchFamily="34" charset="0"/>
                <a:cs typeface="Aparajita" pitchFamily="34" charset="0"/>
              </a:rPr>
              <a:t>runtut</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argumentatif</a:t>
            </a:r>
            <a:r>
              <a:rPr lang="en-US" sz="2000" dirty="0">
                <a:latin typeface="Aparajita" pitchFamily="34" charset="0"/>
                <a:cs typeface="Aparajita" pitchFamily="34" charset="0"/>
              </a:rPr>
              <a:t>.</a:t>
            </a:r>
            <a:endParaRPr lang="id-ID" sz="2000" dirty="0">
              <a:latin typeface="Aparajita" pitchFamily="34" charset="0"/>
              <a:cs typeface="Aparajita" pitchFamily="34" charset="0"/>
            </a:endParaRPr>
          </a:p>
        </p:txBody>
      </p:sp>
    </p:spTree>
    <p:extLst>
      <p:ext uri="{BB962C8B-B14F-4D97-AF65-F5344CB8AC3E}">
        <p14:creationId xmlns:p14="http://schemas.microsoft.com/office/powerpoint/2010/main" val="38250260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1"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sp>
        <p:nvSpPr>
          <p:cNvPr id="1048762" name="TextBox 3"/>
          <p:cNvSpPr txBox="1"/>
          <p:nvPr/>
        </p:nvSpPr>
        <p:spPr>
          <a:xfrm>
            <a:off x="3464601" y="710598"/>
            <a:ext cx="2537048" cy="3693319"/>
          </a:xfrm>
          <a:prstGeom prst="rect">
            <a:avLst/>
          </a:prstGeom>
          <a:noFill/>
        </p:spPr>
        <p:txBody>
          <a:bodyPr wrap="square" rtlCol="0">
            <a:spAutoFit/>
          </a:bodyPr>
          <a:lstStyle/>
          <a:p>
            <a:pPr lvl="0" algn="just"/>
            <a:r>
              <a:rPr lang="id-ID" sz="1800" b="1" dirty="0">
                <a:latin typeface="Aparajita" pitchFamily="34" charset="0"/>
                <a:cs typeface="Aparajita" pitchFamily="34" charset="0"/>
              </a:rPr>
              <a:t>1. </a:t>
            </a:r>
            <a:r>
              <a:rPr lang="en-US" sz="1800" b="1" dirty="0" err="1">
                <a:latin typeface="Aparajita" pitchFamily="34" charset="0"/>
                <a:cs typeface="Aparajita" pitchFamily="34" charset="0"/>
              </a:rPr>
              <a:t>Lambang</a:t>
            </a:r>
            <a:r>
              <a:rPr lang="en-US" sz="1800" b="1" dirty="0">
                <a:latin typeface="Aparajita" pitchFamily="34" charset="0"/>
                <a:cs typeface="Aparajita" pitchFamily="34" charset="0"/>
              </a:rPr>
              <a:t> </a:t>
            </a:r>
            <a:r>
              <a:rPr lang="en-US" sz="1800" b="1" dirty="0" err="1">
                <a:latin typeface="Aparajita" pitchFamily="34" charset="0"/>
                <a:cs typeface="Aparajita" pitchFamily="34" charset="0"/>
              </a:rPr>
              <a:t>kebanggaan</a:t>
            </a:r>
            <a:r>
              <a:rPr lang="id-ID" sz="1800" b="1" dirty="0">
                <a:latin typeface="Aparajita" pitchFamily="34" charset="0"/>
                <a:cs typeface="Aparajita" pitchFamily="34" charset="0"/>
              </a:rPr>
              <a:t> </a:t>
            </a:r>
            <a:r>
              <a:rPr lang="en-US" sz="1800" b="1" dirty="0" err="1">
                <a:latin typeface="Aparajita" pitchFamily="34" charset="0"/>
                <a:cs typeface="Aparajita" pitchFamily="34" charset="0"/>
              </a:rPr>
              <a:t>kebangsaan</a:t>
            </a:r>
            <a:endParaRPr lang="id-ID" sz="1800" b="1" dirty="0">
              <a:latin typeface="Aparajita" pitchFamily="34" charset="0"/>
              <a:cs typeface="Aparajita" pitchFamily="34" charset="0"/>
            </a:endParaRPr>
          </a:p>
          <a:p>
            <a:pPr algn="just"/>
            <a:r>
              <a:rPr lang="en-US" sz="1800" dirty="0" err="1">
                <a:latin typeface="Aparajita" pitchFamily="34" charset="0"/>
                <a:cs typeface="Aparajita" pitchFamily="34" charset="0"/>
              </a:rPr>
              <a:t>Sebagai</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lambang</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kebanggaan</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kebangsaan</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bahasa</a:t>
            </a:r>
            <a:r>
              <a:rPr lang="en-US" sz="1800" dirty="0">
                <a:latin typeface="Aparajita" pitchFamily="34" charset="0"/>
                <a:cs typeface="Aparajita" pitchFamily="34" charset="0"/>
              </a:rPr>
              <a:t> Indonesia </a:t>
            </a:r>
            <a:r>
              <a:rPr lang="en-US" sz="1800" dirty="0" err="1">
                <a:latin typeface="Aparajita" pitchFamily="34" charset="0"/>
                <a:cs typeface="Aparajita" pitchFamily="34" charset="0"/>
              </a:rPr>
              <a:t>mencerminkan</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nilai-nilai</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sosial</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budaya</a:t>
            </a:r>
            <a:r>
              <a:rPr lang="en-US" sz="1800" dirty="0">
                <a:latin typeface="Aparajita" pitchFamily="34" charset="0"/>
                <a:cs typeface="Aparajita" pitchFamily="34" charset="0"/>
              </a:rPr>
              <a:t> yang </a:t>
            </a:r>
            <a:r>
              <a:rPr lang="en-US" sz="1800" dirty="0" err="1">
                <a:latin typeface="Aparajita" pitchFamily="34" charset="0"/>
                <a:cs typeface="Aparajita" pitchFamily="34" charset="0"/>
              </a:rPr>
              <a:t>mendasari</a:t>
            </a:r>
            <a:r>
              <a:rPr lang="en-US" sz="1800" dirty="0">
                <a:latin typeface="Aparajita" pitchFamily="34" charset="0"/>
                <a:cs typeface="Aparajita" pitchFamily="34" charset="0"/>
              </a:rPr>
              <a:t> rasa </a:t>
            </a:r>
            <a:r>
              <a:rPr lang="en-US" sz="1800" dirty="0" err="1">
                <a:latin typeface="Aparajita" pitchFamily="34" charset="0"/>
                <a:cs typeface="Aparajita" pitchFamily="34" charset="0"/>
              </a:rPr>
              <a:t>kebanggaan</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kita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Atas</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dasar</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kebanggaan</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ini</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bahasa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Indonesa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kita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pelihara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dan</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kita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kembangkan</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serta</a:t>
            </a:r>
            <a:r>
              <a:rPr lang="en-US" sz="1800" dirty="0">
                <a:latin typeface="Aparajita" pitchFamily="34" charset="0"/>
                <a:cs typeface="Aparajita" pitchFamily="34" charset="0"/>
              </a:rPr>
              <a:t> rasa </a:t>
            </a:r>
            <a:r>
              <a:rPr lang="en-US" sz="1800" dirty="0" err="1">
                <a:latin typeface="Aparajita" pitchFamily="34" charset="0"/>
                <a:cs typeface="Aparajita" pitchFamily="34" charset="0"/>
              </a:rPr>
              <a:t>kebanggaan</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memakainya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senantiasa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kita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bina</a:t>
            </a:r>
            <a:r>
              <a:rPr lang="en-US" sz="1800" dirty="0">
                <a:latin typeface="Aparajita" pitchFamily="34" charset="0"/>
                <a:cs typeface="Aparajita" pitchFamily="34" charset="0"/>
              </a:rPr>
              <a:t>.</a:t>
            </a:r>
            <a:endParaRPr lang="id-ID" sz="1800" dirty="0">
              <a:latin typeface="Aparajita" pitchFamily="34" charset="0"/>
              <a:cs typeface="Aparajita" pitchFamily="34" charset="0"/>
            </a:endParaRPr>
          </a:p>
          <a:p>
            <a:pPr algn="just"/>
            <a:endParaRPr lang="id-ID" sz="1800" dirty="0"/>
          </a:p>
        </p:txBody>
      </p:sp>
      <p:sp>
        <p:nvSpPr>
          <p:cNvPr id="1048763" name="TextBox 4"/>
          <p:cNvSpPr txBox="1"/>
          <p:nvPr/>
        </p:nvSpPr>
        <p:spPr>
          <a:xfrm>
            <a:off x="6004277" y="1047750"/>
            <a:ext cx="3024336" cy="4247317"/>
          </a:xfrm>
          <a:prstGeom prst="rect">
            <a:avLst/>
          </a:prstGeom>
          <a:noFill/>
        </p:spPr>
        <p:txBody>
          <a:bodyPr wrap="square" rtlCol="0">
            <a:spAutoFit/>
          </a:bodyPr>
          <a:lstStyle/>
          <a:p>
            <a:pPr lvl="0"/>
            <a:r>
              <a:rPr lang="id-ID" sz="1800" b="1" dirty="0">
                <a:latin typeface="Aparajita" pitchFamily="34" charset="0"/>
                <a:cs typeface="Aparajita" pitchFamily="34" charset="0"/>
              </a:rPr>
              <a:t>2. </a:t>
            </a:r>
            <a:r>
              <a:rPr lang="en-US" sz="1800" b="1" dirty="0" err="1">
                <a:latin typeface="Aparajita" pitchFamily="34" charset="0"/>
                <a:cs typeface="Aparajita" pitchFamily="34" charset="0"/>
              </a:rPr>
              <a:t>Lambang</a:t>
            </a:r>
            <a:r>
              <a:rPr lang="en-US" sz="1800" b="1" dirty="0">
                <a:latin typeface="Aparajita" pitchFamily="34" charset="0"/>
                <a:cs typeface="Aparajita" pitchFamily="34" charset="0"/>
              </a:rPr>
              <a:t> </a:t>
            </a:r>
            <a:r>
              <a:rPr lang="en-US" sz="1800" b="1" dirty="0" err="1">
                <a:latin typeface="Aparajita" pitchFamily="34" charset="0"/>
                <a:cs typeface="Aparajita" pitchFamily="34" charset="0"/>
              </a:rPr>
              <a:t>identitas</a:t>
            </a:r>
            <a:r>
              <a:rPr lang="en-US" sz="1800" b="1" dirty="0">
                <a:latin typeface="Aparajita" pitchFamily="34" charset="0"/>
                <a:cs typeface="Aparajita" pitchFamily="34" charset="0"/>
              </a:rPr>
              <a:t> </a:t>
            </a:r>
            <a:r>
              <a:rPr lang="en-US" sz="1800" b="1" dirty="0" err="1">
                <a:latin typeface="Aparajita" pitchFamily="34" charset="0"/>
                <a:cs typeface="Aparajita" pitchFamily="34" charset="0"/>
              </a:rPr>
              <a:t>nasional</a:t>
            </a:r>
            <a:endParaRPr lang="id-ID" sz="1800" b="1" dirty="0">
              <a:latin typeface="Aparajita" pitchFamily="34" charset="0"/>
              <a:cs typeface="Aparajita" pitchFamily="34" charset="0"/>
            </a:endParaRPr>
          </a:p>
          <a:p>
            <a:r>
              <a:rPr lang="en-US" sz="1800" dirty="0" err="1">
                <a:latin typeface="Aparajita" pitchFamily="34" charset="0"/>
                <a:cs typeface="Aparajita" pitchFamily="34" charset="0"/>
              </a:rPr>
              <a:t>Sebagai</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lambang</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identitas</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nasional</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bahasa</a:t>
            </a:r>
            <a:r>
              <a:rPr lang="en-US" sz="1800" dirty="0">
                <a:latin typeface="Aparajita" pitchFamily="34" charset="0"/>
                <a:cs typeface="Aparajita" pitchFamily="34" charset="0"/>
              </a:rPr>
              <a:t> Indonesia </a:t>
            </a:r>
            <a:r>
              <a:rPr lang="en-US" sz="1800" dirty="0" err="1">
                <a:latin typeface="Aparajita" pitchFamily="34" charset="0"/>
                <a:cs typeface="Aparajita" pitchFamily="34" charset="0"/>
              </a:rPr>
              <a:t>kita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junjung</a:t>
            </a:r>
            <a:r>
              <a:rPr lang="en-US" sz="1800" dirty="0">
                <a:latin typeface="Aparajita" pitchFamily="34" charset="0"/>
                <a:cs typeface="Aparajita" pitchFamily="34" charset="0"/>
              </a:rPr>
              <a:t> di </a:t>
            </a:r>
            <a:r>
              <a:rPr lang="en-US" sz="1800" dirty="0" err="1">
                <a:latin typeface="Aparajita" pitchFamily="34" charset="0"/>
                <a:cs typeface="Aparajita" pitchFamily="34" charset="0"/>
              </a:rPr>
              <a:t>samping</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bendera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dan</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lambang</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negara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kita</a:t>
            </a:r>
            <a:r>
              <a:rPr lang="en-US" sz="1800" dirty="0">
                <a:latin typeface="Aparajita" pitchFamily="34" charset="0"/>
                <a:cs typeface="Aparajita" pitchFamily="34" charset="0"/>
              </a:rPr>
              <a:t>. Di </a:t>
            </a:r>
            <a:r>
              <a:rPr lang="en-US" sz="1800" dirty="0" err="1">
                <a:latin typeface="Aparajita" pitchFamily="34" charset="0"/>
                <a:cs typeface="Aparajita" pitchFamily="34" charset="0"/>
              </a:rPr>
              <a:t>dalam</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melaksanakan</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fungsi</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ini</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bahasa</a:t>
            </a:r>
            <a:r>
              <a:rPr lang="en-US" sz="1800" dirty="0">
                <a:latin typeface="Aparajita" pitchFamily="34" charset="0"/>
                <a:cs typeface="Aparajita" pitchFamily="34" charset="0"/>
              </a:rPr>
              <a:t> Indonesia </a:t>
            </a:r>
            <a:r>
              <a:rPr lang="en-US" sz="1800" dirty="0" err="1">
                <a:latin typeface="Aparajita" pitchFamily="34" charset="0"/>
                <a:cs typeface="Aparajita" pitchFamily="34" charset="0"/>
              </a:rPr>
              <a:t>tentulah</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harus</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memiliki</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identitasnya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sendiri</a:t>
            </a:r>
            <a:r>
              <a:rPr lang="en-US" sz="1800" dirty="0">
                <a:latin typeface="Aparajita" pitchFamily="34" charset="0"/>
                <a:cs typeface="Aparajita" pitchFamily="34" charset="0"/>
              </a:rPr>
              <a:t> pula </a:t>
            </a:r>
            <a:r>
              <a:rPr lang="en-US" sz="1800" dirty="0" err="1">
                <a:latin typeface="Aparajita" pitchFamily="34" charset="0"/>
                <a:cs typeface="Aparajita" pitchFamily="34" charset="0"/>
              </a:rPr>
              <a:t>sehingga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ia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serasi</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dengan</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lambang</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kebangsaan</a:t>
            </a:r>
            <a:r>
              <a:rPr lang="en-US" sz="1800" dirty="0">
                <a:latin typeface="Aparajita" pitchFamily="34" charset="0"/>
                <a:cs typeface="Aparajita" pitchFamily="34" charset="0"/>
              </a:rPr>
              <a:t> yang lain. </a:t>
            </a:r>
            <a:r>
              <a:rPr lang="en-US" sz="1800" dirty="0" err="1">
                <a:latin typeface="Aparajita" pitchFamily="34" charset="0"/>
                <a:cs typeface="Aparajita" pitchFamily="34" charset="0"/>
              </a:rPr>
              <a:t>Bahasa</a:t>
            </a:r>
            <a:r>
              <a:rPr lang="en-US" sz="1800" dirty="0">
                <a:latin typeface="Aparajita" pitchFamily="34" charset="0"/>
                <a:cs typeface="Aparajita" pitchFamily="34" charset="0"/>
              </a:rPr>
              <a:t> Indonesia </a:t>
            </a:r>
            <a:r>
              <a:rPr lang="en-US" sz="1800" dirty="0" err="1">
                <a:latin typeface="Aparajita" pitchFamily="34" charset="0"/>
                <a:cs typeface="Aparajita" pitchFamily="34" charset="0"/>
              </a:rPr>
              <a:t>dapat</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memiliki</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identitasnya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hanya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apabila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masyarakat</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pemakainya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membina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dan</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mengembangkannya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sedemikian</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rupa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sehingga</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bersih</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dari</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unsur-unsur</a:t>
            </a:r>
            <a:r>
              <a:rPr lang="en-US" sz="1800" dirty="0">
                <a:latin typeface="Aparajita" pitchFamily="34" charset="0"/>
                <a:cs typeface="Aparajita" pitchFamily="34" charset="0"/>
              </a:rPr>
              <a:t> </a:t>
            </a:r>
            <a:r>
              <a:rPr lang="en-US" sz="1800" dirty="0" err="1">
                <a:latin typeface="Aparajita" pitchFamily="34" charset="0"/>
                <a:cs typeface="Aparajita" pitchFamily="34" charset="0"/>
              </a:rPr>
              <a:t>bahasa</a:t>
            </a:r>
            <a:r>
              <a:rPr lang="en-US" sz="1800" dirty="0">
                <a:latin typeface="Aparajita" pitchFamily="34" charset="0"/>
                <a:cs typeface="Aparajita" pitchFamily="34" charset="0"/>
              </a:rPr>
              <a:t> lain.</a:t>
            </a:r>
            <a:endParaRPr lang="id-ID" sz="1800" dirty="0">
              <a:latin typeface="Aparajita" pitchFamily="34" charset="0"/>
              <a:cs typeface="Aparajita" pitchFamily="34" charset="0"/>
            </a:endParaRPr>
          </a:p>
          <a:p>
            <a:endParaRPr lang="id-ID" sz="1800" dirty="0"/>
          </a:p>
        </p:txBody>
      </p:sp>
      <p:sp>
        <p:nvSpPr>
          <p:cNvPr id="1048764" name="Freeform 7"/>
          <p:cNvSpPr/>
          <p:nvPr/>
        </p:nvSpPr>
        <p:spPr>
          <a:xfrm>
            <a:off x="2167048" y="1203598"/>
            <a:ext cx="6509408" cy="3450429"/>
          </a:xfrm>
          <a:custGeom>
            <a:avLst/>
            <a:gdLst>
              <a:gd name="connsiteX0" fmla="*/ 0 w 6365391"/>
              <a:gd name="connsiteY0" fmla="*/ 3162397 h 3162397"/>
              <a:gd name="connsiteX1" fmla="*/ 167951 w 6365391"/>
              <a:gd name="connsiteY1" fmla="*/ 2733189 h 3162397"/>
              <a:gd name="connsiteX2" fmla="*/ 317241 w 6365391"/>
              <a:gd name="connsiteY2" fmla="*/ 3013108 h 3162397"/>
              <a:gd name="connsiteX3" fmla="*/ 2202025 w 6365391"/>
              <a:gd name="connsiteY3" fmla="*/ 1109663 h 3162397"/>
              <a:gd name="connsiteX4" fmla="*/ 2248678 w 6365391"/>
              <a:gd name="connsiteY4" fmla="*/ 1669499 h 3162397"/>
              <a:gd name="connsiteX5" fmla="*/ 3946849 w 6365391"/>
              <a:gd name="connsiteY5" fmla="*/ 8650 h 3162397"/>
              <a:gd name="connsiteX6" fmla="*/ 4012164 w 6365391"/>
              <a:gd name="connsiteY6" fmla="*/ 988365 h 3162397"/>
              <a:gd name="connsiteX7" fmla="*/ 5971592 w 6365391"/>
              <a:gd name="connsiteY7" fmla="*/ 325891 h 3162397"/>
              <a:gd name="connsiteX8" fmla="*/ 5756988 w 6365391"/>
              <a:gd name="connsiteY8" fmla="*/ 1081671 h 3162397"/>
              <a:gd name="connsiteX9" fmla="*/ 6326156 w 6365391"/>
              <a:gd name="connsiteY9" fmla="*/ 2247997 h 3162397"/>
              <a:gd name="connsiteX10" fmla="*/ 6270172 w 6365391"/>
              <a:gd name="connsiteY10" fmla="*/ 2108038 h 31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5391" h="3162397">
                <a:moveTo>
                  <a:pt x="0" y="3162397"/>
                </a:moveTo>
                <a:cubicBezTo>
                  <a:pt x="57539" y="2960233"/>
                  <a:pt x="115078" y="2758070"/>
                  <a:pt x="167951" y="2733189"/>
                </a:cubicBezTo>
                <a:cubicBezTo>
                  <a:pt x="220824" y="2708308"/>
                  <a:pt x="-21771" y="3283696"/>
                  <a:pt x="317241" y="3013108"/>
                </a:cubicBezTo>
                <a:cubicBezTo>
                  <a:pt x="656253" y="2742520"/>
                  <a:pt x="1880119" y="1333598"/>
                  <a:pt x="2202025" y="1109663"/>
                </a:cubicBezTo>
                <a:cubicBezTo>
                  <a:pt x="2523931" y="885728"/>
                  <a:pt x="1957874" y="1853001"/>
                  <a:pt x="2248678" y="1669499"/>
                </a:cubicBezTo>
                <a:cubicBezTo>
                  <a:pt x="2539482" y="1485997"/>
                  <a:pt x="3652935" y="122172"/>
                  <a:pt x="3946849" y="8650"/>
                </a:cubicBezTo>
                <a:cubicBezTo>
                  <a:pt x="4240763" y="-104872"/>
                  <a:pt x="3674707" y="935492"/>
                  <a:pt x="4012164" y="988365"/>
                </a:cubicBezTo>
                <a:cubicBezTo>
                  <a:pt x="4349621" y="1041238"/>
                  <a:pt x="5680788" y="310340"/>
                  <a:pt x="5971592" y="325891"/>
                </a:cubicBezTo>
                <a:cubicBezTo>
                  <a:pt x="6262396" y="341442"/>
                  <a:pt x="5697894" y="761320"/>
                  <a:pt x="5756988" y="1081671"/>
                </a:cubicBezTo>
                <a:cubicBezTo>
                  <a:pt x="5816082" y="1402022"/>
                  <a:pt x="6240625" y="2076936"/>
                  <a:pt x="6326156" y="2247997"/>
                </a:cubicBezTo>
                <a:cubicBezTo>
                  <a:pt x="6411687" y="2419058"/>
                  <a:pt x="6340929" y="2263548"/>
                  <a:pt x="6270172" y="210803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048765" name="TextBox 8"/>
          <p:cNvSpPr txBox="1"/>
          <p:nvPr/>
        </p:nvSpPr>
        <p:spPr>
          <a:xfrm>
            <a:off x="1003191" y="1581150"/>
            <a:ext cx="2448272" cy="1107996"/>
          </a:xfrm>
          <a:prstGeom prst="rect">
            <a:avLst/>
          </a:prstGeom>
          <a:noFill/>
        </p:spPr>
        <p:txBody>
          <a:bodyPr wrap="square" rtlCol="0">
            <a:spAutoFit/>
          </a:bodyPr>
          <a:lstStyle/>
          <a:p>
            <a:r>
              <a:rPr lang="id-ID" sz="1600" b="1" dirty="0" err="1">
                <a:solidFill>
                  <a:schemeClr val="tx2"/>
                </a:solidFill>
              </a:rPr>
              <a:t>K</a:t>
            </a:r>
            <a:r>
              <a:rPr lang="en-US" sz="1600" b="1" dirty="0" err="1">
                <a:solidFill>
                  <a:schemeClr val="tx2"/>
                </a:solidFill>
              </a:rPr>
              <a:t>edudukannya</a:t>
            </a:r>
            <a:r>
              <a:rPr lang="en-US" sz="1600" b="1" dirty="0">
                <a:solidFill>
                  <a:schemeClr val="tx2"/>
                </a:solidFill>
              </a:rPr>
              <a:t> </a:t>
            </a:r>
            <a:r>
              <a:rPr lang="en-US" sz="1600" b="1" dirty="0" err="1">
                <a:solidFill>
                  <a:schemeClr val="tx2"/>
                </a:solidFill>
              </a:rPr>
              <a:t>sebagai</a:t>
            </a:r>
            <a:r>
              <a:rPr lang="en-US" sz="1600" b="1" dirty="0">
                <a:solidFill>
                  <a:schemeClr val="tx2"/>
                </a:solidFill>
              </a:rPr>
              <a:t> </a:t>
            </a:r>
            <a:r>
              <a:rPr lang="en-US" sz="1600" b="1" dirty="0" err="1">
                <a:solidFill>
                  <a:schemeClr val="tx2"/>
                </a:solidFill>
              </a:rPr>
              <a:t>bahasa</a:t>
            </a:r>
            <a:r>
              <a:rPr lang="en-US" sz="1600" b="1" dirty="0">
                <a:solidFill>
                  <a:schemeClr val="tx2"/>
                </a:solidFill>
              </a:rPr>
              <a:t> </a:t>
            </a:r>
            <a:r>
              <a:rPr lang="en-US" sz="1600" b="1" dirty="0" err="1">
                <a:solidFill>
                  <a:schemeClr val="tx2"/>
                </a:solidFill>
              </a:rPr>
              <a:t>nasional</a:t>
            </a:r>
            <a:r>
              <a:rPr lang="en-US" sz="1600" b="1" dirty="0">
                <a:solidFill>
                  <a:schemeClr val="tx2"/>
                </a:solidFill>
              </a:rPr>
              <a:t>, </a:t>
            </a:r>
            <a:r>
              <a:rPr lang="en-US" sz="1600" b="1" dirty="0" err="1">
                <a:solidFill>
                  <a:schemeClr val="tx2"/>
                </a:solidFill>
              </a:rPr>
              <a:t>bahasa</a:t>
            </a:r>
            <a:r>
              <a:rPr lang="en-US" sz="1600" b="1" dirty="0">
                <a:solidFill>
                  <a:schemeClr val="tx2"/>
                </a:solidFill>
              </a:rPr>
              <a:t> Indonesia </a:t>
            </a:r>
            <a:r>
              <a:rPr lang="en-US" sz="1600" b="1" dirty="0" err="1">
                <a:solidFill>
                  <a:schemeClr val="tx2"/>
                </a:solidFill>
              </a:rPr>
              <a:t>berfungsi</a:t>
            </a:r>
            <a:r>
              <a:rPr lang="en-US" sz="1600" b="1" dirty="0">
                <a:solidFill>
                  <a:schemeClr val="tx2"/>
                </a:solidFill>
              </a:rPr>
              <a:t> </a:t>
            </a:r>
            <a:r>
              <a:rPr lang="en-US" sz="1600" b="1" dirty="0" err="1">
                <a:solidFill>
                  <a:schemeClr val="tx2"/>
                </a:solidFill>
              </a:rPr>
              <a:t>sebagai</a:t>
            </a:r>
            <a:r>
              <a:rPr lang="id-ID" sz="1600" b="1" dirty="0">
                <a:solidFill>
                  <a:schemeClr val="tx2"/>
                </a:solidFill>
              </a:rPr>
              <a:t> </a:t>
            </a:r>
            <a:r>
              <a:rPr lang="id-ID" b="1" dirty="0">
                <a:solidFill>
                  <a:schemeClr val="tx2"/>
                </a:solidFill>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1"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sp>
        <p:nvSpPr>
          <p:cNvPr id="1048792" name="TextBox 3"/>
          <p:cNvSpPr txBox="1"/>
          <p:nvPr/>
        </p:nvSpPr>
        <p:spPr>
          <a:xfrm>
            <a:off x="1342150" y="785442"/>
            <a:ext cx="3672408" cy="4093428"/>
          </a:xfrm>
          <a:prstGeom prst="rect">
            <a:avLst/>
          </a:prstGeom>
          <a:noFill/>
        </p:spPr>
        <p:txBody>
          <a:bodyPr wrap="square" rtlCol="0">
            <a:spAutoFit/>
          </a:bodyPr>
          <a:lstStyle/>
          <a:p>
            <a:pPr lvl="0" algn="just"/>
            <a:r>
              <a:rPr lang="id-ID" sz="2000" b="1" dirty="0">
                <a:latin typeface="Aparajita" pitchFamily="34" charset="0"/>
                <a:cs typeface="Aparajita" pitchFamily="34" charset="0"/>
              </a:rPr>
              <a:t>3. </a:t>
            </a:r>
            <a:r>
              <a:rPr lang="en-US" sz="2000" b="1" dirty="0" err="1">
                <a:latin typeface="Aparajita" pitchFamily="34" charset="0"/>
                <a:cs typeface="Aparajita" pitchFamily="34" charset="0"/>
              </a:rPr>
              <a:t>Alat</a:t>
            </a:r>
            <a:r>
              <a:rPr lang="en-US" sz="2000" b="1" dirty="0">
                <a:latin typeface="Aparajita" pitchFamily="34" charset="0"/>
                <a:cs typeface="Aparajita" pitchFamily="34" charset="0"/>
              </a:rPr>
              <a:t> </a:t>
            </a:r>
            <a:r>
              <a:rPr lang="en-US" sz="2000" b="1" dirty="0" err="1">
                <a:latin typeface="Aparajita" pitchFamily="34" charset="0"/>
                <a:cs typeface="Aparajita" pitchFamily="34" charset="0"/>
              </a:rPr>
              <a:t>pe</a:t>
            </a:r>
            <a:r>
              <a:rPr lang="id-ID" sz="2000" b="1" dirty="0">
                <a:latin typeface="Aparajita" pitchFamily="34" charset="0"/>
                <a:cs typeface="Aparajita" pitchFamily="34" charset="0"/>
              </a:rPr>
              <a:t>ng</a:t>
            </a:r>
            <a:r>
              <a:rPr lang="en-US" sz="2000" b="1" dirty="0" err="1">
                <a:latin typeface="Aparajita" pitchFamily="34" charset="0"/>
                <a:cs typeface="Aparajita" pitchFamily="34" charset="0"/>
              </a:rPr>
              <a:t>hubung</a:t>
            </a:r>
            <a:r>
              <a:rPr lang="id-ID" sz="2000" b="1" dirty="0">
                <a:latin typeface="Aparajita" pitchFamily="34" charset="0"/>
                <a:cs typeface="Aparajita" pitchFamily="34" charset="0"/>
              </a:rPr>
              <a:t> </a:t>
            </a:r>
            <a:r>
              <a:rPr lang="en-US" sz="2000" b="1" dirty="0" err="1">
                <a:latin typeface="Aparajita" pitchFamily="34" charset="0"/>
                <a:cs typeface="Aparajita" pitchFamily="34" charset="0"/>
              </a:rPr>
              <a:t>antar</a:t>
            </a:r>
            <a:r>
              <a:rPr lang="en-US" sz="2000" b="1" dirty="0">
                <a:latin typeface="Aparajita" pitchFamily="34" charset="0"/>
                <a:cs typeface="Aparajita" pitchFamily="34" charset="0"/>
              </a:rPr>
              <a:t> </a:t>
            </a:r>
            <a:r>
              <a:rPr lang="en-US" sz="2000" b="1" dirty="0" err="1">
                <a:latin typeface="Aparajita" pitchFamily="34" charset="0"/>
                <a:cs typeface="Aparajita" pitchFamily="34" charset="0"/>
              </a:rPr>
              <a:t>warga</a:t>
            </a:r>
            <a:r>
              <a:rPr lang="en-US" sz="2000" b="1" dirty="0">
                <a:latin typeface="Aparajita" pitchFamily="34" charset="0"/>
                <a:cs typeface="Aparajita" pitchFamily="34" charset="0"/>
              </a:rPr>
              <a:t>, </a:t>
            </a:r>
            <a:r>
              <a:rPr lang="en-US" sz="2000" b="1" dirty="0" err="1">
                <a:latin typeface="Aparajita" pitchFamily="34" charset="0"/>
                <a:cs typeface="Aparajita" pitchFamily="34" charset="0"/>
              </a:rPr>
              <a:t>antar</a:t>
            </a:r>
            <a:r>
              <a:rPr lang="en-US" sz="2000" b="1" dirty="0">
                <a:latin typeface="Aparajita" pitchFamily="34" charset="0"/>
                <a:cs typeface="Aparajita" pitchFamily="34" charset="0"/>
              </a:rPr>
              <a:t> </a:t>
            </a:r>
            <a:r>
              <a:rPr lang="en-US" sz="2000" b="1" dirty="0" err="1">
                <a:latin typeface="Aparajita" pitchFamily="34" charset="0"/>
                <a:cs typeface="Aparajita" pitchFamily="34" charset="0"/>
              </a:rPr>
              <a:t>daerah</a:t>
            </a:r>
            <a:r>
              <a:rPr lang="en-US" sz="2000" b="1" dirty="0">
                <a:latin typeface="Aparajita" pitchFamily="34" charset="0"/>
                <a:cs typeface="Aparajita" pitchFamily="34" charset="0"/>
              </a:rPr>
              <a:t> </a:t>
            </a:r>
            <a:r>
              <a:rPr lang="en-US" sz="2000" b="1" dirty="0" err="1">
                <a:latin typeface="Aparajita" pitchFamily="34" charset="0"/>
                <a:cs typeface="Aparajita" pitchFamily="34" charset="0"/>
              </a:rPr>
              <a:t>dan</a:t>
            </a:r>
            <a:r>
              <a:rPr lang="en-US" sz="2000" b="1" dirty="0">
                <a:latin typeface="Aparajita" pitchFamily="34" charset="0"/>
                <a:cs typeface="Aparajita" pitchFamily="34" charset="0"/>
              </a:rPr>
              <a:t> </a:t>
            </a:r>
            <a:r>
              <a:rPr lang="en-US" sz="2000" b="1" dirty="0" err="1">
                <a:latin typeface="Aparajita" pitchFamily="34" charset="0"/>
                <a:cs typeface="Aparajita" pitchFamily="34" charset="0"/>
              </a:rPr>
              <a:t>antar</a:t>
            </a:r>
            <a:r>
              <a:rPr lang="en-US" sz="2000" b="1" dirty="0">
                <a:latin typeface="Aparajita" pitchFamily="34" charset="0"/>
                <a:cs typeface="Aparajita" pitchFamily="34" charset="0"/>
              </a:rPr>
              <a:t> </a:t>
            </a:r>
            <a:r>
              <a:rPr lang="en-US" sz="2000" b="1" dirty="0" err="1">
                <a:latin typeface="Aparajita" pitchFamily="34" charset="0"/>
                <a:cs typeface="Aparajita" pitchFamily="34" charset="0"/>
              </a:rPr>
              <a:t>budaya</a:t>
            </a:r>
            <a:endParaRPr lang="id-ID" sz="2000" b="1" dirty="0">
              <a:latin typeface="Aparajita" pitchFamily="34" charset="0"/>
              <a:cs typeface="Aparajita" pitchFamily="34" charset="0"/>
            </a:endParaRPr>
          </a:p>
          <a:p>
            <a:pPr lvl="0" algn="just"/>
            <a:r>
              <a:rPr lang="en-US" sz="2000" dirty="0" err="1">
                <a:latin typeface="Aparajita" pitchFamily="34" charset="0"/>
                <a:cs typeface="Aparajita" pitchFamily="34" charset="0"/>
              </a:rPr>
              <a:t>Berkat</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adanya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bahasa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nasional</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kita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dapat</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berhubungan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satu</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dengan</a:t>
            </a:r>
            <a:r>
              <a:rPr lang="en-US" sz="2000" dirty="0">
                <a:latin typeface="Aparajita" pitchFamily="34" charset="0"/>
                <a:cs typeface="Aparajita" pitchFamily="34" charset="0"/>
              </a:rPr>
              <a:t> yang lain </a:t>
            </a:r>
            <a:r>
              <a:rPr lang="en-US" sz="2000" dirty="0" err="1">
                <a:latin typeface="Aparajita" pitchFamily="34" charset="0"/>
                <a:cs typeface="Aparajita" pitchFamily="34" charset="0"/>
              </a:rPr>
              <a:t>sedemikian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rupa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sehingga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kesalah</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pahaman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sebagai</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akibat</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perbedaan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latar</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belakang</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sosial</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budaya</a:t>
            </a:r>
            <a:r>
              <a:rPr lang="en-US" sz="2000" dirty="0">
                <a:latin typeface="Aparajita" pitchFamily="34" charset="0"/>
                <a:cs typeface="Aparajita" pitchFamily="34" charset="0"/>
              </a:rPr>
              <a:t> dan </a:t>
            </a:r>
            <a:r>
              <a:rPr lang="en-US" sz="2000" dirty="0" err="1">
                <a:latin typeface="Aparajita" pitchFamily="34" charset="0"/>
                <a:cs typeface="Aparajita" pitchFamily="34" charset="0"/>
              </a:rPr>
              <a:t>bahasa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tidak</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perlu</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dikhawatirkan</a:t>
            </a:r>
            <a:r>
              <a:rPr lang="en-US" sz="2000" dirty="0">
                <a:latin typeface="Aparajita" pitchFamily="34" charset="0"/>
                <a:cs typeface="Aparajita" pitchFamily="34" charset="0"/>
              </a:rPr>
              <a:t>. Kita </a:t>
            </a:r>
            <a:r>
              <a:rPr lang="en-US" sz="2000" dirty="0" err="1">
                <a:latin typeface="Aparajita" pitchFamily="34" charset="0"/>
                <a:cs typeface="Aparajita" pitchFamily="34" charset="0"/>
              </a:rPr>
              <a:t>dapat</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berpergian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dari</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pelosok</a:t>
            </a:r>
            <a:r>
              <a:rPr lang="en-US" sz="2000" dirty="0">
                <a:latin typeface="Aparajita" pitchFamily="34" charset="0"/>
                <a:cs typeface="Aparajita" pitchFamily="34" charset="0"/>
              </a:rPr>
              <a:t> yang </a:t>
            </a:r>
            <a:r>
              <a:rPr lang="en-US" sz="2000" dirty="0" err="1">
                <a:latin typeface="Aparajita" pitchFamily="34" charset="0"/>
                <a:cs typeface="Aparajita" pitchFamily="34" charset="0"/>
              </a:rPr>
              <a:t>satu</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ke</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pelosok</a:t>
            </a:r>
            <a:r>
              <a:rPr lang="en-US" sz="2000" dirty="0">
                <a:latin typeface="Aparajita" pitchFamily="34" charset="0"/>
                <a:cs typeface="Aparajita" pitchFamily="34" charset="0"/>
              </a:rPr>
              <a:t> yang lain di </a:t>
            </a:r>
            <a:r>
              <a:rPr lang="en-US" sz="2000" dirty="0" err="1">
                <a:latin typeface="Aparajita" pitchFamily="34" charset="0"/>
                <a:cs typeface="Aparajita" pitchFamily="34" charset="0"/>
              </a:rPr>
              <a:t>tanah</a:t>
            </a:r>
            <a:r>
              <a:rPr lang="en-US" sz="2000" dirty="0">
                <a:latin typeface="Aparajita" pitchFamily="34" charset="0"/>
                <a:cs typeface="Aparajita" pitchFamily="34" charset="0"/>
              </a:rPr>
              <a:t> air </a:t>
            </a:r>
            <a:r>
              <a:rPr lang="en-US" sz="2000" dirty="0" err="1">
                <a:latin typeface="Aparajita" pitchFamily="34" charset="0"/>
                <a:cs typeface="Aparajita" pitchFamily="34" charset="0"/>
              </a:rPr>
              <a:t>kita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dengan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hanya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memanfaatkan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bahasa</a:t>
            </a:r>
            <a:r>
              <a:rPr lang="en-US" sz="2000" dirty="0">
                <a:latin typeface="Aparajita" pitchFamily="34" charset="0"/>
                <a:cs typeface="Aparajita" pitchFamily="34" charset="0"/>
              </a:rPr>
              <a:t> Indonesia </a:t>
            </a:r>
            <a:r>
              <a:rPr lang="en-US" sz="2000" dirty="0" err="1">
                <a:latin typeface="Aparajita" pitchFamily="34" charset="0"/>
                <a:cs typeface="Aparajita" pitchFamily="34" charset="0"/>
              </a:rPr>
              <a:t>sebagai</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satu-satunya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alat</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komunikasi</a:t>
            </a:r>
            <a:endParaRPr lang="id-ID" sz="2000" dirty="0">
              <a:latin typeface="Aparajita" pitchFamily="34" charset="0"/>
              <a:cs typeface="Aparajita" pitchFamily="34" charset="0"/>
            </a:endParaRPr>
          </a:p>
          <a:p>
            <a:pPr algn="just"/>
            <a:endParaRPr lang="id-ID" sz="2000" dirty="0"/>
          </a:p>
        </p:txBody>
      </p:sp>
      <p:sp>
        <p:nvSpPr>
          <p:cNvPr id="1048793" name="TextBox 4"/>
          <p:cNvSpPr txBox="1"/>
          <p:nvPr/>
        </p:nvSpPr>
        <p:spPr>
          <a:xfrm>
            <a:off x="5508104" y="2281178"/>
            <a:ext cx="3559696" cy="2554545"/>
          </a:xfrm>
          <a:prstGeom prst="rect">
            <a:avLst/>
          </a:prstGeom>
          <a:noFill/>
        </p:spPr>
        <p:txBody>
          <a:bodyPr wrap="square" rtlCol="0">
            <a:spAutoFit/>
          </a:bodyPr>
          <a:lstStyle/>
          <a:p>
            <a:pPr lvl="0" algn="just"/>
            <a:r>
              <a:rPr lang="id-ID" sz="2000" b="1" dirty="0">
                <a:latin typeface="Aparajita" pitchFamily="34" charset="0"/>
                <a:cs typeface="Aparajita" pitchFamily="34" charset="0"/>
              </a:rPr>
              <a:t>4. </a:t>
            </a:r>
            <a:r>
              <a:rPr lang="en-US" sz="2000" b="1" dirty="0" err="1">
                <a:latin typeface="Aparajita" pitchFamily="34" charset="0"/>
                <a:cs typeface="Aparajita" pitchFamily="34" charset="0"/>
              </a:rPr>
              <a:t>Alat</a:t>
            </a:r>
            <a:r>
              <a:rPr lang="en-US" sz="2000" b="1" dirty="0">
                <a:latin typeface="Aparajita" pitchFamily="34" charset="0"/>
                <a:cs typeface="Aparajita" pitchFamily="34" charset="0"/>
              </a:rPr>
              <a:t> </a:t>
            </a:r>
            <a:r>
              <a:rPr lang="en-US" sz="2000" b="1" dirty="0" err="1">
                <a:latin typeface="Aparajita" pitchFamily="34" charset="0"/>
                <a:cs typeface="Aparajita" pitchFamily="34" charset="0"/>
              </a:rPr>
              <a:t>penyatuan</a:t>
            </a:r>
            <a:r>
              <a:rPr lang="en-US" sz="2000" b="1" dirty="0">
                <a:latin typeface="Aparajita" pitchFamily="34" charset="0"/>
                <a:cs typeface="Aparajita" pitchFamily="34" charset="0"/>
              </a:rPr>
              <a:t> </a:t>
            </a:r>
            <a:r>
              <a:rPr lang="en-US" sz="2000" b="1" dirty="0" err="1">
                <a:latin typeface="Aparajita" pitchFamily="34" charset="0"/>
                <a:cs typeface="Aparajita" pitchFamily="34" charset="0"/>
              </a:rPr>
              <a:t>berbagai</a:t>
            </a:r>
            <a:r>
              <a:rPr lang="en-US" sz="2000" b="1" dirty="0">
                <a:latin typeface="Aparajita" pitchFamily="34" charset="0"/>
                <a:cs typeface="Aparajita" pitchFamily="34" charset="0"/>
              </a:rPr>
              <a:t> </a:t>
            </a:r>
            <a:r>
              <a:rPr lang="en-US" sz="2000" b="1" dirty="0" err="1">
                <a:latin typeface="Aparajita" pitchFamily="34" charset="0"/>
                <a:cs typeface="Aparajita" pitchFamily="34" charset="0"/>
              </a:rPr>
              <a:t>suku</a:t>
            </a:r>
            <a:r>
              <a:rPr lang="en-US" sz="2000" b="1" dirty="0">
                <a:latin typeface="Aparajita" pitchFamily="34" charset="0"/>
                <a:cs typeface="Aparajita" pitchFamily="34" charset="0"/>
              </a:rPr>
              <a:t> </a:t>
            </a:r>
            <a:r>
              <a:rPr lang="en-US" sz="2000" b="1" dirty="0" err="1">
                <a:latin typeface="Aparajita" pitchFamily="34" charset="0"/>
                <a:cs typeface="Aparajita" pitchFamily="34" charset="0"/>
              </a:rPr>
              <a:t>bangsa</a:t>
            </a:r>
            <a:endParaRPr lang="id-ID" sz="2000" b="1" dirty="0">
              <a:latin typeface="Aparajita" pitchFamily="34" charset="0"/>
              <a:cs typeface="Aparajita" pitchFamily="34" charset="0"/>
            </a:endParaRPr>
          </a:p>
          <a:p>
            <a:pPr algn="just"/>
            <a:r>
              <a:rPr lang="en-US" sz="2000" dirty="0">
                <a:latin typeface="Aparajita" pitchFamily="34" charset="0"/>
                <a:cs typeface="Aparajita" pitchFamily="34" charset="0"/>
              </a:rPr>
              <a:t>Alat yang </a:t>
            </a:r>
            <a:r>
              <a:rPr lang="en-US" sz="2000" dirty="0" err="1">
                <a:latin typeface="Aparajita" pitchFamily="34" charset="0"/>
                <a:cs typeface="Aparajita" pitchFamily="34" charset="0"/>
              </a:rPr>
              <a:t>memungkinkan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penyatuan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berbagai</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suku</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bangsa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dengan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latar</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belakang</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sosial</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budaya</a:t>
            </a:r>
            <a:r>
              <a:rPr lang="en-US" sz="2000" dirty="0">
                <a:latin typeface="Aparajita" pitchFamily="34" charset="0"/>
                <a:cs typeface="Aparajita" pitchFamily="34" charset="0"/>
              </a:rPr>
              <a:t> dan </a:t>
            </a:r>
            <a:r>
              <a:rPr lang="en-US" sz="2000" dirty="0" err="1">
                <a:latin typeface="Aparajita" pitchFamily="34" charset="0"/>
                <a:cs typeface="Aparajita" pitchFamily="34" charset="0"/>
              </a:rPr>
              <a:t>bahasanya</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masing-masing</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ke</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dalam</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kesatuan</a:t>
            </a:r>
            <a:r>
              <a:rPr lang="en-US" sz="2000" dirty="0">
                <a:latin typeface="Aparajita" pitchFamily="34" charset="0"/>
                <a:cs typeface="Aparajita" pitchFamily="34" charset="0"/>
              </a:rPr>
              <a:t> </a:t>
            </a:r>
            <a:r>
              <a:rPr lang="en-US" sz="2000" dirty="0" err="1">
                <a:latin typeface="Aparajita" pitchFamily="34" charset="0"/>
                <a:cs typeface="Aparajita" pitchFamily="34" charset="0"/>
              </a:rPr>
              <a:t>kebangsaan</a:t>
            </a:r>
            <a:r>
              <a:rPr lang="en-US" sz="2000" dirty="0">
                <a:latin typeface="Aparajita" pitchFamily="34" charset="0"/>
                <a:cs typeface="Aparajita" pitchFamily="34" charset="0"/>
              </a:rPr>
              <a:t> Indonesia</a:t>
            </a:r>
            <a:r>
              <a:rPr lang="en-US" sz="2000" dirty="0"/>
              <a:t>.</a:t>
            </a:r>
            <a:endParaRPr lang="id-ID" sz="2000" dirty="0"/>
          </a:p>
          <a:p>
            <a:pPr algn="just"/>
            <a:endParaRPr lang="id-ID" sz="2000" dirty="0"/>
          </a:p>
        </p:txBody>
      </p:sp>
      <p:sp>
        <p:nvSpPr>
          <p:cNvPr id="1048794" name="5-Point Star 5"/>
          <p:cNvSpPr/>
          <p:nvPr/>
        </p:nvSpPr>
        <p:spPr>
          <a:xfrm>
            <a:off x="7596336" y="555526"/>
            <a:ext cx="864096" cy="1008112"/>
          </a:xfrm>
          <a:prstGeom prst="star5">
            <a:avLst/>
          </a:prstGeom>
          <a:solidFill>
            <a:srgbClr val="C82C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8795" name="5-Point Star 6"/>
          <p:cNvSpPr/>
          <p:nvPr/>
        </p:nvSpPr>
        <p:spPr>
          <a:xfrm>
            <a:off x="7452320" y="1347614"/>
            <a:ext cx="288032"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8796" name="5-Point Star 7"/>
          <p:cNvSpPr/>
          <p:nvPr/>
        </p:nvSpPr>
        <p:spPr>
          <a:xfrm>
            <a:off x="7325546" y="951570"/>
            <a:ext cx="486814"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8797" name="Freeform 9"/>
          <p:cNvSpPr/>
          <p:nvPr/>
        </p:nvSpPr>
        <p:spPr>
          <a:xfrm>
            <a:off x="1403648" y="1077534"/>
            <a:ext cx="6048672" cy="4086808"/>
          </a:xfrm>
          <a:custGeom>
            <a:avLst/>
            <a:gdLst>
              <a:gd name="connsiteX0" fmla="*/ 0 w 5607698"/>
              <a:gd name="connsiteY0" fmla="*/ 4086808 h 4086808"/>
              <a:gd name="connsiteX1" fmla="*/ 251927 w 5607698"/>
              <a:gd name="connsiteY1" fmla="*/ 3303036 h 4086808"/>
              <a:gd name="connsiteX2" fmla="*/ 373225 w 5607698"/>
              <a:gd name="connsiteY2" fmla="*/ 3928187 h 4086808"/>
              <a:gd name="connsiteX3" fmla="*/ 2174033 w 5607698"/>
              <a:gd name="connsiteY3" fmla="*/ 2080726 h 4086808"/>
              <a:gd name="connsiteX4" fmla="*/ 2528596 w 5607698"/>
              <a:gd name="connsiteY4" fmla="*/ 3079102 h 4086808"/>
              <a:gd name="connsiteX5" fmla="*/ 2855168 w 5607698"/>
              <a:gd name="connsiteY5" fmla="*/ 1212979 h 4086808"/>
              <a:gd name="connsiteX6" fmla="*/ 3424335 w 5607698"/>
              <a:gd name="connsiteY6" fmla="*/ 1054359 h 4086808"/>
              <a:gd name="connsiteX7" fmla="*/ 4879911 w 5607698"/>
              <a:gd name="connsiteY7" fmla="*/ 662473 h 4086808"/>
              <a:gd name="connsiteX8" fmla="*/ 5607698 w 5607698"/>
              <a:gd name="connsiteY8" fmla="*/ 0 h 4086808"/>
              <a:gd name="connsiteX9" fmla="*/ 5607698 w 5607698"/>
              <a:gd name="connsiteY9" fmla="*/ 0 h 408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698" h="4086808">
                <a:moveTo>
                  <a:pt x="0" y="4086808"/>
                </a:moveTo>
                <a:cubicBezTo>
                  <a:pt x="94861" y="3708140"/>
                  <a:pt x="189723" y="3329473"/>
                  <a:pt x="251927" y="3303036"/>
                </a:cubicBezTo>
                <a:cubicBezTo>
                  <a:pt x="314131" y="3276599"/>
                  <a:pt x="52874" y="4131905"/>
                  <a:pt x="373225" y="3928187"/>
                </a:cubicBezTo>
                <a:cubicBezTo>
                  <a:pt x="693576" y="3724469"/>
                  <a:pt x="1814805" y="2222240"/>
                  <a:pt x="2174033" y="2080726"/>
                </a:cubicBezTo>
                <a:cubicBezTo>
                  <a:pt x="2533262" y="1939212"/>
                  <a:pt x="2415074" y="3223726"/>
                  <a:pt x="2528596" y="3079102"/>
                </a:cubicBezTo>
                <a:cubicBezTo>
                  <a:pt x="2642119" y="2934477"/>
                  <a:pt x="2705878" y="1550436"/>
                  <a:pt x="2855168" y="1212979"/>
                </a:cubicBezTo>
                <a:cubicBezTo>
                  <a:pt x="3004458" y="875522"/>
                  <a:pt x="3424335" y="1054359"/>
                  <a:pt x="3424335" y="1054359"/>
                </a:cubicBezTo>
                <a:cubicBezTo>
                  <a:pt x="3761792" y="962608"/>
                  <a:pt x="4516017" y="838199"/>
                  <a:pt x="4879911" y="662473"/>
                </a:cubicBezTo>
                <a:cubicBezTo>
                  <a:pt x="5243805" y="486746"/>
                  <a:pt x="5607698" y="0"/>
                  <a:pt x="5607698" y="0"/>
                </a:cubicBezTo>
                <a:lnTo>
                  <a:pt x="5607698"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363</TotalTime>
  <Words>1303</Words>
  <Application>Microsoft Office PowerPoint</Application>
  <PresentationFormat>On-screen Show (16:9)</PresentationFormat>
  <Paragraphs>73</Paragraphs>
  <Slides>13</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Corbel</vt:lpstr>
      <vt:lpstr>Aparajita</vt:lpstr>
      <vt:lpstr>Courier New</vt:lpstr>
      <vt:lpstr>Arial</vt:lpstr>
      <vt:lpstr>Times New Roman</vt:lpstr>
      <vt:lpstr>Latha</vt:lpstr>
      <vt:lpstr>Wingdings</vt:lpstr>
      <vt:lpstr>Perpetua Titling MT</vt:lpstr>
      <vt:lpstr>Calibri</vt:lpstr>
      <vt:lpstr>Roboto Slab Light</vt:lpstr>
      <vt:lpstr>Parallax</vt:lpstr>
      <vt:lpstr>SEJARAH PERKEMBANGAN  BAHASA INDONESIA</vt:lpstr>
      <vt:lpstr> Sejarah Perkembangan Bahasa Indonesia</vt:lpstr>
      <vt:lpstr>PowerPoint Presentation</vt:lpstr>
      <vt:lpstr>4 faktor yang menjadi penyebab bahasa Melayu diangkat menjadi bahasa Indonesia, yaitu sebagai berikut: </vt:lpstr>
      <vt:lpstr>Kedudukan Bahasa Indonesia  </vt:lpstr>
      <vt:lpstr>PowerPoint Presentation</vt:lpstr>
      <vt:lpstr>PowerPoint Presentation</vt:lpstr>
      <vt:lpstr>PowerPoint Presentation</vt:lpstr>
      <vt:lpstr>PowerPoint Presentation</vt:lpstr>
      <vt:lpstr>Kedudukannya sebagai bahasa Negara, bahasa Indonesia berfungsi sebagai : </vt:lpstr>
      <vt:lpstr>Fungsi Bahasa Indonesia</vt:lpstr>
      <vt:lpstr>1. Bahasa Daerah Bahasa daerah merupakan kekayaan bahasa yang dimiliki oleh bangsa Indonesia. Bahasa daerah dijadikan sebagai bahasa pendukung hal ini nampak pada tingkat permulaan di sekolah dasar di daerah tertentu untuk memperlancar proses pengajaran, selain sumber kebahasaan untuk memperkaya bahasa Indonesia.   2. Bahasa Asing Bahasa asing sesungguhnya hanya melengkapi fungsi bahasa Indonesia  yang mempunyai peran sebagai alat perhubungan antarbangsa dan sarana pemanfaatan ilmu pengetahuan serta teknologi modern pembangunan nasional. </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SIRKULASI DARAH</dc:title>
  <dc:creator>SM-G532G</dc:creator>
  <cp:lastModifiedBy>ACER</cp:lastModifiedBy>
  <cp:revision>24</cp:revision>
  <dcterms:created xsi:type="dcterms:W3CDTF">2019-02-11T14:51:01Z</dcterms:created>
  <dcterms:modified xsi:type="dcterms:W3CDTF">2024-02-29T07:19:23Z</dcterms:modified>
</cp:coreProperties>
</file>