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2" r:id="rId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73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7252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Manfaat Bahan Pangan Hasil Ternak Fermentasi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0681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7" name="Text 4"/>
          <p:cNvSpPr/>
          <p:nvPr/>
        </p:nvSpPr>
        <p:spPr>
          <a:xfrm>
            <a:off x="1004530" y="3109793"/>
            <a:ext cx="15728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144441"/>
            <a:ext cx="33224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Meningkatkan</a:t>
            </a: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Nutrisi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624858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Meningkatkan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bioavailabilitas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vitamin, mineral &amp;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senyawa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bioaktif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BPHT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0681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1" name="Text 8"/>
          <p:cNvSpPr/>
          <p:nvPr/>
        </p:nvSpPr>
        <p:spPr>
          <a:xfrm>
            <a:off x="5746433" y="3109793"/>
            <a:ext cx="2020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144441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Memperpanjang Masa Simpan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972044"/>
            <a:ext cx="44386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Menurunkan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pH &amp;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menghambat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pertumbuhan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mikroba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patogen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&amp;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pembusuk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  <a:sym typeface="Wingdings" panose="05000000000000000000" pitchFamily="2" charset="2"/>
              </a:rPr>
              <a:t>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memperpanjang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masa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simpan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5" name="Text 12"/>
          <p:cNvSpPr/>
          <p:nvPr/>
        </p:nvSpPr>
        <p:spPr>
          <a:xfrm>
            <a:off x="982742" y="5831086"/>
            <a:ext cx="200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865733"/>
            <a:ext cx="45409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Kesehatan </a:t>
            </a:r>
            <a:r>
              <a:rPr lang="en-US" sz="2187" b="1" dirty="0" err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Pencernaan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4" y="6346150"/>
            <a:ext cx="404217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Mengandung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probiotik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yg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mendukung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kesehatan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mikrobiota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usus</a:t>
            </a:r>
            <a:endParaRPr lang="en-US" sz="1750" dirty="0"/>
          </a:p>
        </p:txBody>
      </p:sp>
      <p:sp>
        <p:nvSpPr>
          <p:cNvPr id="19" name="Shape 11">
            <a:extLst>
              <a:ext uri="{FF2B5EF4-FFF2-40B4-BE49-F238E27FC236}">
                <a16:creationId xmlns:a16="http://schemas.microsoft.com/office/drawing/2014/main" id="{41BFF4C3-DE31-4486-80FD-6BDB78925CA2}"/>
              </a:ext>
            </a:extLst>
          </p:cNvPr>
          <p:cNvSpPr/>
          <p:nvPr/>
        </p:nvSpPr>
        <p:spPr>
          <a:xfrm>
            <a:off x="5844420" y="589155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17A846B6-7EC4-4F97-8B0D-AC93F240B0CC}"/>
              </a:ext>
            </a:extLst>
          </p:cNvPr>
          <p:cNvSpPr/>
          <p:nvPr/>
        </p:nvSpPr>
        <p:spPr>
          <a:xfrm>
            <a:off x="5993963" y="5933230"/>
            <a:ext cx="200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624" dirty="0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0AA19735-09EB-4631-97E0-96C678BF7905}"/>
              </a:ext>
            </a:extLst>
          </p:cNvPr>
          <p:cNvSpPr/>
          <p:nvPr/>
        </p:nvSpPr>
        <p:spPr>
          <a:xfrm>
            <a:off x="6566534" y="5967877"/>
            <a:ext cx="45409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Citarasa</a:t>
            </a: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Unik</a:t>
            </a:r>
            <a:endParaRPr lang="en-US" sz="2187" dirty="0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173C7501-275D-48B0-ADFC-90A6EA876BF8}"/>
              </a:ext>
            </a:extLst>
          </p:cNvPr>
          <p:cNvSpPr/>
          <p:nvPr/>
        </p:nvSpPr>
        <p:spPr>
          <a:xfrm>
            <a:off x="6566535" y="6448294"/>
            <a:ext cx="404217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Menghasilkan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cita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rasa yang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khas</a:t>
            </a: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dan </a:t>
            </a:r>
            <a:r>
              <a:rPr lang="en-US" sz="1750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kompleks</a:t>
            </a:r>
            <a:endParaRPr lang="en-US" sz="17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E6D3C8-6088-4679-9C61-2614FD6AD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1" y="25288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Keamanan dan Higienitas Bahan Pangan Hasil Ternak Fermentasi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5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Kontrol Proses</a:t>
            </a:r>
            <a:endParaRPr lang="en-US" sz="2500" dirty="0"/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Memastikan suhu, pH &amp; waktu fermentasi yang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tepat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mencegah pertumbuhan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mikroorganisme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berbahaya</a:t>
            </a: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5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Sanitasi Peralatan</a:t>
            </a:r>
            <a:endParaRPr lang="en-US" sz="2500" dirty="0"/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Menjaga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kebersihan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&amp;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sterilitas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peralatan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produksi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mencegah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kontaminasi</a:t>
            </a:r>
            <a:endParaRPr lang="en-US" sz="2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5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Pengujian Mutu</a:t>
            </a:r>
            <a:endParaRPr lang="en-US" sz="2500" dirty="0"/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Melakukan pengujian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berkala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memastikan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keamanan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&amp;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kualitas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produk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akhir</a:t>
            </a:r>
            <a:endParaRPr lang="en-US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9612A4-F1BB-477F-B0E3-6FA00142E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7726" y="1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6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104</Words>
  <Application>Microsoft Office PowerPoint</Application>
  <PresentationFormat>Custom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Gelasio</vt:lpstr>
      <vt:lpstr>Sora</vt:lpstr>
      <vt:lpstr>Office Theme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E203NAH</cp:lastModifiedBy>
  <cp:revision>40</cp:revision>
  <dcterms:created xsi:type="dcterms:W3CDTF">2024-05-29T04:45:57Z</dcterms:created>
  <dcterms:modified xsi:type="dcterms:W3CDTF">2024-06-30T09:18:23Z</dcterms:modified>
</cp:coreProperties>
</file>