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65" r:id="rId3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60" d="100"/>
          <a:sy n="60" d="100"/>
        </p:scale>
        <p:origin x="46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E73C4F-073A-4726-BABD-89952BC049FE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7EDF47A0-58A7-48EE-9200-EE8A7E112760}">
      <dgm:prSet phldrT="[Text]" custT="1"/>
      <dgm:spPr/>
      <dgm:t>
        <a:bodyPr/>
        <a:lstStyle/>
        <a:p>
          <a:pPr>
            <a:buNone/>
          </a:pPr>
          <a:r>
            <a:rPr lang="en-US" sz="2500">
              <a:latin typeface="Gelasio" pitchFamily="34" charset="0"/>
              <a:ea typeface="Gelasio" pitchFamily="34" charset="-122"/>
              <a:cs typeface="Gelasio" pitchFamily="34" charset="-120"/>
            </a:rPr>
            <a:t>Produk pangan hasil ternak</a:t>
          </a:r>
          <a:endParaRPr lang="en-ID" sz="2500" dirty="0"/>
        </a:p>
      </dgm:t>
    </dgm:pt>
    <dgm:pt modelId="{23DBB0DB-BFA8-4823-956B-AD2642F9507A}" type="parTrans" cxnId="{01D5CAB2-6490-4513-95E8-D2E82B4B82D7}">
      <dgm:prSet/>
      <dgm:spPr/>
      <dgm:t>
        <a:bodyPr/>
        <a:lstStyle/>
        <a:p>
          <a:endParaRPr lang="en-ID" sz="2500"/>
        </a:p>
      </dgm:t>
    </dgm:pt>
    <dgm:pt modelId="{6425A5D9-4F68-4F91-9C06-889B71A08AAB}" type="sibTrans" cxnId="{01D5CAB2-6490-4513-95E8-D2E82B4B82D7}">
      <dgm:prSet custT="1"/>
      <dgm:spPr/>
      <dgm:t>
        <a:bodyPr/>
        <a:lstStyle/>
        <a:p>
          <a:endParaRPr lang="en-ID" sz="2500"/>
        </a:p>
      </dgm:t>
    </dgm:pt>
    <dgm:pt modelId="{F7CB515A-C864-485C-A98A-DC998825B3D2}">
      <dgm:prSet phldrT="[Text]" custT="1"/>
      <dgm:spPr/>
      <dgm:t>
        <a:bodyPr/>
        <a:lstStyle/>
        <a:p>
          <a:pPr>
            <a:buNone/>
          </a:pPr>
          <a:r>
            <a:rPr lang="en-US" sz="2500">
              <a:latin typeface="Gelasio" pitchFamily="34" charset="0"/>
              <a:ea typeface="Gelasio" pitchFamily="34" charset="-122"/>
              <a:cs typeface="Gelasio" pitchFamily="34" charset="-120"/>
            </a:rPr>
            <a:t>diproses melalui aktivitas mikroorganisme</a:t>
          </a:r>
          <a:endParaRPr lang="en-ID" sz="2500" dirty="0"/>
        </a:p>
      </dgm:t>
    </dgm:pt>
    <dgm:pt modelId="{A094C51F-9B94-4091-B123-7AA4BC7C09B4}" type="parTrans" cxnId="{2F9EC256-64D2-47F1-8506-6561E44DB57C}">
      <dgm:prSet/>
      <dgm:spPr/>
      <dgm:t>
        <a:bodyPr/>
        <a:lstStyle/>
        <a:p>
          <a:endParaRPr lang="en-ID" sz="2500"/>
        </a:p>
      </dgm:t>
    </dgm:pt>
    <dgm:pt modelId="{DBC5C9CA-A222-47F0-A737-755058EC7BFB}" type="sibTrans" cxnId="{2F9EC256-64D2-47F1-8506-6561E44DB57C}">
      <dgm:prSet custT="1"/>
      <dgm:spPr/>
      <dgm:t>
        <a:bodyPr/>
        <a:lstStyle/>
        <a:p>
          <a:endParaRPr lang="en-ID" sz="2500"/>
        </a:p>
      </dgm:t>
    </dgm:pt>
    <dgm:pt modelId="{252D3936-2795-4022-8DBE-E3963C71A256}">
      <dgm:prSet phldrT="[Text]" custT="1"/>
      <dgm:spPr/>
      <dgm:t>
        <a:bodyPr/>
        <a:lstStyle/>
        <a:p>
          <a:pPr>
            <a:buNone/>
          </a:pPr>
          <a:r>
            <a:rPr lang="en-US" sz="2500" dirty="0" err="1">
              <a:latin typeface="Gelasio" pitchFamily="34" charset="0"/>
              <a:ea typeface="Gelasio" pitchFamily="34" charset="-122"/>
              <a:cs typeface="Gelasio" pitchFamily="34" charset="-120"/>
            </a:rPr>
            <a:t>menghasilkan</a:t>
          </a:r>
          <a:r>
            <a:rPr lang="en-US" sz="2500" dirty="0">
              <a:latin typeface="Gelasio" pitchFamily="34" charset="0"/>
              <a:ea typeface="Gelasio" pitchFamily="34" charset="-122"/>
              <a:cs typeface="Gelasio" pitchFamily="34" charset="-120"/>
            </a:rPr>
            <a:t> </a:t>
          </a:r>
          <a:r>
            <a:rPr lang="en-US" sz="2500" dirty="0" err="1">
              <a:latin typeface="Gelasio" pitchFamily="34" charset="0"/>
              <a:ea typeface="Gelasio" pitchFamily="34" charset="-122"/>
              <a:cs typeface="Gelasio" pitchFamily="34" charset="-120"/>
            </a:rPr>
            <a:t>cita</a:t>
          </a:r>
          <a:r>
            <a:rPr lang="en-US" sz="2500" dirty="0">
              <a:latin typeface="Gelasio" pitchFamily="34" charset="0"/>
              <a:ea typeface="Gelasio" pitchFamily="34" charset="-122"/>
              <a:cs typeface="Gelasio" pitchFamily="34" charset="-120"/>
            </a:rPr>
            <a:t> rasa, </a:t>
          </a:r>
          <a:r>
            <a:rPr lang="en-US" sz="2500" dirty="0" err="1">
              <a:latin typeface="Gelasio" pitchFamily="34" charset="0"/>
              <a:ea typeface="Gelasio" pitchFamily="34" charset="-122"/>
              <a:cs typeface="Gelasio" pitchFamily="34" charset="-120"/>
            </a:rPr>
            <a:t>tekstur</a:t>
          </a:r>
          <a:r>
            <a:rPr lang="en-US" sz="2500" dirty="0">
              <a:latin typeface="Gelasio" pitchFamily="34" charset="0"/>
              <a:ea typeface="Gelasio" pitchFamily="34" charset="-122"/>
              <a:cs typeface="Gelasio" pitchFamily="34" charset="-120"/>
            </a:rPr>
            <a:t> &amp; </a:t>
          </a:r>
          <a:r>
            <a:rPr lang="en-US" sz="2500" dirty="0" err="1">
              <a:latin typeface="Gelasio" pitchFamily="34" charset="0"/>
              <a:ea typeface="Gelasio" pitchFamily="34" charset="-122"/>
              <a:cs typeface="Gelasio" pitchFamily="34" charset="-120"/>
            </a:rPr>
            <a:t>karakteristik</a:t>
          </a:r>
          <a:r>
            <a:rPr lang="en-US" sz="2500" dirty="0">
              <a:latin typeface="Gelasio" pitchFamily="34" charset="0"/>
              <a:ea typeface="Gelasio" pitchFamily="34" charset="-122"/>
              <a:cs typeface="Gelasio" pitchFamily="34" charset="-120"/>
            </a:rPr>
            <a:t> </a:t>
          </a:r>
          <a:r>
            <a:rPr lang="en-US" sz="2500" dirty="0" err="1">
              <a:latin typeface="Gelasio" pitchFamily="34" charset="0"/>
              <a:ea typeface="Gelasio" pitchFamily="34" charset="-122"/>
              <a:cs typeface="Gelasio" pitchFamily="34" charset="-120"/>
            </a:rPr>
            <a:t>unik</a:t>
          </a:r>
          <a:endParaRPr lang="en-ID" sz="2500" dirty="0"/>
        </a:p>
      </dgm:t>
    </dgm:pt>
    <dgm:pt modelId="{3FC33184-871F-4274-BD3F-C3920BF4D93F}" type="parTrans" cxnId="{AD38F576-42D1-494D-A082-C96C7498134A}">
      <dgm:prSet/>
      <dgm:spPr/>
      <dgm:t>
        <a:bodyPr/>
        <a:lstStyle/>
        <a:p>
          <a:endParaRPr lang="en-ID" sz="2500"/>
        </a:p>
      </dgm:t>
    </dgm:pt>
    <dgm:pt modelId="{936E19E6-270E-4DF8-B6D9-51B37242FEC0}" type="sibTrans" cxnId="{AD38F576-42D1-494D-A082-C96C7498134A}">
      <dgm:prSet custT="1"/>
      <dgm:spPr/>
      <dgm:t>
        <a:bodyPr/>
        <a:lstStyle/>
        <a:p>
          <a:endParaRPr lang="en-ID" sz="2500"/>
        </a:p>
      </dgm:t>
    </dgm:pt>
    <dgm:pt modelId="{E8362553-EA1F-4141-B0F3-8D0B9709C6AF}">
      <dgm:prSet phldrT="[Text]" custT="1"/>
      <dgm:spPr/>
      <dgm:t>
        <a:bodyPr/>
        <a:lstStyle/>
        <a:p>
          <a:pPr>
            <a:buNone/>
          </a:pPr>
          <a:r>
            <a:rPr lang="en-US" sz="2500">
              <a:latin typeface="Gelasio" pitchFamily="34" charset="0"/>
              <a:ea typeface="Gelasio" pitchFamily="34" charset="-122"/>
              <a:cs typeface="Gelasio" pitchFamily="34" charset="-120"/>
              <a:sym typeface="Wingdings" panose="05000000000000000000" pitchFamily="2" charset="2"/>
            </a:rPr>
            <a:t> </a:t>
          </a:r>
          <a:r>
            <a:rPr lang="en-US" sz="2500">
              <a:latin typeface="Gelasio" pitchFamily="34" charset="0"/>
              <a:ea typeface="Gelasio" pitchFamily="34" charset="-122"/>
              <a:cs typeface="Gelasio" pitchFamily="34" charset="-120"/>
            </a:rPr>
            <a:t>meningkatkan nilai nutrisi &amp; memperpanjang masa simpan</a:t>
          </a:r>
          <a:endParaRPr lang="en-ID" sz="2500" dirty="0"/>
        </a:p>
      </dgm:t>
    </dgm:pt>
    <dgm:pt modelId="{98D0307B-5043-4F70-97B1-5CFADCB65CEC}" type="parTrans" cxnId="{BD6772F5-6752-40A8-AEB5-88A01C3EDC29}">
      <dgm:prSet/>
      <dgm:spPr/>
      <dgm:t>
        <a:bodyPr/>
        <a:lstStyle/>
        <a:p>
          <a:endParaRPr lang="en-ID" sz="2500"/>
        </a:p>
      </dgm:t>
    </dgm:pt>
    <dgm:pt modelId="{5019F41B-F6E2-40C7-B2F8-A8081E9DC680}" type="sibTrans" cxnId="{BD6772F5-6752-40A8-AEB5-88A01C3EDC29}">
      <dgm:prSet/>
      <dgm:spPr/>
      <dgm:t>
        <a:bodyPr/>
        <a:lstStyle/>
        <a:p>
          <a:endParaRPr lang="en-ID" sz="2500"/>
        </a:p>
      </dgm:t>
    </dgm:pt>
    <dgm:pt modelId="{682DAB78-63FC-4B01-BC72-8F88706139F9}" type="pres">
      <dgm:prSet presAssocID="{8DE73C4F-073A-4726-BABD-89952BC049FE}" presName="linearFlow" presStyleCnt="0">
        <dgm:presLayoutVars>
          <dgm:resizeHandles val="exact"/>
        </dgm:presLayoutVars>
      </dgm:prSet>
      <dgm:spPr/>
    </dgm:pt>
    <dgm:pt modelId="{F1B7E388-83ED-44E9-B377-86DFDB4B398E}" type="pres">
      <dgm:prSet presAssocID="{7EDF47A0-58A7-48EE-9200-EE8A7E112760}" presName="node" presStyleLbl="node1" presStyleIdx="0" presStyleCnt="4">
        <dgm:presLayoutVars>
          <dgm:bulletEnabled val="1"/>
        </dgm:presLayoutVars>
      </dgm:prSet>
      <dgm:spPr/>
    </dgm:pt>
    <dgm:pt modelId="{8A649741-25C4-4E08-857D-E82E1020B268}" type="pres">
      <dgm:prSet presAssocID="{6425A5D9-4F68-4F91-9C06-889B71A08AAB}" presName="sibTrans" presStyleLbl="sibTrans2D1" presStyleIdx="0" presStyleCnt="3"/>
      <dgm:spPr/>
    </dgm:pt>
    <dgm:pt modelId="{F01A5205-06D6-4B45-8009-AC06BAB27232}" type="pres">
      <dgm:prSet presAssocID="{6425A5D9-4F68-4F91-9C06-889B71A08AAB}" presName="connectorText" presStyleLbl="sibTrans2D1" presStyleIdx="0" presStyleCnt="3"/>
      <dgm:spPr/>
    </dgm:pt>
    <dgm:pt modelId="{48D70844-76DC-4E7E-BE7F-42235FEC039D}" type="pres">
      <dgm:prSet presAssocID="{F7CB515A-C864-485C-A98A-DC998825B3D2}" presName="node" presStyleLbl="node1" presStyleIdx="1" presStyleCnt="4" custScaleX="138784">
        <dgm:presLayoutVars>
          <dgm:bulletEnabled val="1"/>
        </dgm:presLayoutVars>
      </dgm:prSet>
      <dgm:spPr/>
    </dgm:pt>
    <dgm:pt modelId="{B9C727AE-DCF9-4D23-BED6-6F2ABD6DE00A}" type="pres">
      <dgm:prSet presAssocID="{DBC5C9CA-A222-47F0-A737-755058EC7BFB}" presName="sibTrans" presStyleLbl="sibTrans2D1" presStyleIdx="1" presStyleCnt="3"/>
      <dgm:spPr/>
    </dgm:pt>
    <dgm:pt modelId="{84B92AFD-5DD6-45ED-B49D-A71FDAFD76A6}" type="pres">
      <dgm:prSet presAssocID="{DBC5C9CA-A222-47F0-A737-755058EC7BFB}" presName="connectorText" presStyleLbl="sibTrans2D1" presStyleIdx="1" presStyleCnt="3"/>
      <dgm:spPr/>
    </dgm:pt>
    <dgm:pt modelId="{B0CD86F1-B496-44A6-B2BF-BB331643F134}" type="pres">
      <dgm:prSet presAssocID="{252D3936-2795-4022-8DBE-E3963C71A256}" presName="node" presStyleLbl="node1" presStyleIdx="2" presStyleCnt="4" custScaleX="178164">
        <dgm:presLayoutVars>
          <dgm:bulletEnabled val="1"/>
        </dgm:presLayoutVars>
      </dgm:prSet>
      <dgm:spPr/>
    </dgm:pt>
    <dgm:pt modelId="{8FB42F91-794B-48DE-B60D-4CFF8AB046E5}" type="pres">
      <dgm:prSet presAssocID="{936E19E6-270E-4DF8-B6D9-51B37242FEC0}" presName="sibTrans" presStyleLbl="sibTrans2D1" presStyleIdx="2" presStyleCnt="3"/>
      <dgm:spPr/>
    </dgm:pt>
    <dgm:pt modelId="{F1EE979F-9F20-43E6-9011-703302C80E5B}" type="pres">
      <dgm:prSet presAssocID="{936E19E6-270E-4DF8-B6D9-51B37242FEC0}" presName="connectorText" presStyleLbl="sibTrans2D1" presStyleIdx="2" presStyleCnt="3"/>
      <dgm:spPr/>
    </dgm:pt>
    <dgm:pt modelId="{2BC7ECF1-3716-4088-86A1-B75FF2D36F5E}" type="pres">
      <dgm:prSet presAssocID="{E8362553-EA1F-4141-B0F3-8D0B9709C6AF}" presName="node" presStyleLbl="node1" presStyleIdx="3" presStyleCnt="4" custScaleX="213683">
        <dgm:presLayoutVars>
          <dgm:bulletEnabled val="1"/>
        </dgm:presLayoutVars>
      </dgm:prSet>
      <dgm:spPr/>
    </dgm:pt>
  </dgm:ptLst>
  <dgm:cxnLst>
    <dgm:cxn modelId="{54D0A516-607D-4537-A79D-0874B3499D00}" type="presOf" srcId="{7EDF47A0-58A7-48EE-9200-EE8A7E112760}" destId="{F1B7E388-83ED-44E9-B377-86DFDB4B398E}" srcOrd="0" destOrd="0" presId="urn:microsoft.com/office/officeart/2005/8/layout/process2"/>
    <dgm:cxn modelId="{52D6FA1D-865D-4273-8C9E-EA441BB4B343}" type="presOf" srcId="{8DE73C4F-073A-4726-BABD-89952BC049FE}" destId="{682DAB78-63FC-4B01-BC72-8F88706139F9}" srcOrd="0" destOrd="0" presId="urn:microsoft.com/office/officeart/2005/8/layout/process2"/>
    <dgm:cxn modelId="{F6CB0E1E-9AFC-4EA2-BBE9-212650384661}" type="presOf" srcId="{F7CB515A-C864-485C-A98A-DC998825B3D2}" destId="{48D70844-76DC-4E7E-BE7F-42235FEC039D}" srcOrd="0" destOrd="0" presId="urn:microsoft.com/office/officeart/2005/8/layout/process2"/>
    <dgm:cxn modelId="{1854151F-608B-4EAD-9EEE-6B5C8E4EDED7}" type="presOf" srcId="{936E19E6-270E-4DF8-B6D9-51B37242FEC0}" destId="{8FB42F91-794B-48DE-B60D-4CFF8AB046E5}" srcOrd="0" destOrd="0" presId="urn:microsoft.com/office/officeart/2005/8/layout/process2"/>
    <dgm:cxn modelId="{66050F4A-1538-4780-B44E-F440CB2E38A8}" type="presOf" srcId="{E8362553-EA1F-4141-B0F3-8D0B9709C6AF}" destId="{2BC7ECF1-3716-4088-86A1-B75FF2D36F5E}" srcOrd="0" destOrd="0" presId="urn:microsoft.com/office/officeart/2005/8/layout/process2"/>
    <dgm:cxn modelId="{2F9EC256-64D2-47F1-8506-6561E44DB57C}" srcId="{8DE73C4F-073A-4726-BABD-89952BC049FE}" destId="{F7CB515A-C864-485C-A98A-DC998825B3D2}" srcOrd="1" destOrd="0" parTransId="{A094C51F-9B94-4091-B123-7AA4BC7C09B4}" sibTransId="{DBC5C9CA-A222-47F0-A737-755058EC7BFB}"/>
    <dgm:cxn modelId="{AD38F576-42D1-494D-A082-C96C7498134A}" srcId="{8DE73C4F-073A-4726-BABD-89952BC049FE}" destId="{252D3936-2795-4022-8DBE-E3963C71A256}" srcOrd="2" destOrd="0" parTransId="{3FC33184-871F-4274-BD3F-C3920BF4D93F}" sibTransId="{936E19E6-270E-4DF8-B6D9-51B37242FEC0}"/>
    <dgm:cxn modelId="{CC388391-0EC4-43A3-92FC-D1691488E82F}" type="presOf" srcId="{DBC5C9CA-A222-47F0-A737-755058EC7BFB}" destId="{B9C727AE-DCF9-4D23-BED6-6F2ABD6DE00A}" srcOrd="0" destOrd="0" presId="urn:microsoft.com/office/officeart/2005/8/layout/process2"/>
    <dgm:cxn modelId="{17DC109C-A9B9-4734-AC86-A05118861D53}" type="presOf" srcId="{6425A5D9-4F68-4F91-9C06-889B71A08AAB}" destId="{F01A5205-06D6-4B45-8009-AC06BAB27232}" srcOrd="1" destOrd="0" presId="urn:microsoft.com/office/officeart/2005/8/layout/process2"/>
    <dgm:cxn modelId="{01D5CAB2-6490-4513-95E8-D2E82B4B82D7}" srcId="{8DE73C4F-073A-4726-BABD-89952BC049FE}" destId="{7EDF47A0-58A7-48EE-9200-EE8A7E112760}" srcOrd="0" destOrd="0" parTransId="{23DBB0DB-BFA8-4823-956B-AD2642F9507A}" sibTransId="{6425A5D9-4F68-4F91-9C06-889B71A08AAB}"/>
    <dgm:cxn modelId="{74D3AACB-4F1D-4FE1-9D40-26F11FC4A2FB}" type="presOf" srcId="{252D3936-2795-4022-8DBE-E3963C71A256}" destId="{B0CD86F1-B496-44A6-B2BF-BB331643F134}" srcOrd="0" destOrd="0" presId="urn:microsoft.com/office/officeart/2005/8/layout/process2"/>
    <dgm:cxn modelId="{A46C43D8-422B-4EEE-97C8-F0EF90A695F9}" type="presOf" srcId="{DBC5C9CA-A222-47F0-A737-755058EC7BFB}" destId="{84B92AFD-5DD6-45ED-B49D-A71FDAFD76A6}" srcOrd="1" destOrd="0" presId="urn:microsoft.com/office/officeart/2005/8/layout/process2"/>
    <dgm:cxn modelId="{C60571ED-3F16-4373-A679-9F146883636B}" type="presOf" srcId="{6425A5D9-4F68-4F91-9C06-889B71A08AAB}" destId="{8A649741-25C4-4E08-857D-E82E1020B268}" srcOrd="0" destOrd="0" presId="urn:microsoft.com/office/officeart/2005/8/layout/process2"/>
    <dgm:cxn modelId="{BC2514F1-AF7B-41E0-BDE1-0B16EE2A5C52}" type="presOf" srcId="{936E19E6-270E-4DF8-B6D9-51B37242FEC0}" destId="{F1EE979F-9F20-43E6-9011-703302C80E5B}" srcOrd="1" destOrd="0" presId="urn:microsoft.com/office/officeart/2005/8/layout/process2"/>
    <dgm:cxn modelId="{BD6772F5-6752-40A8-AEB5-88A01C3EDC29}" srcId="{8DE73C4F-073A-4726-BABD-89952BC049FE}" destId="{E8362553-EA1F-4141-B0F3-8D0B9709C6AF}" srcOrd="3" destOrd="0" parTransId="{98D0307B-5043-4F70-97B1-5CFADCB65CEC}" sibTransId="{5019F41B-F6E2-40C7-B2F8-A8081E9DC680}"/>
    <dgm:cxn modelId="{090814BF-23FD-4592-B49C-672C98C1E46D}" type="presParOf" srcId="{682DAB78-63FC-4B01-BC72-8F88706139F9}" destId="{F1B7E388-83ED-44E9-B377-86DFDB4B398E}" srcOrd="0" destOrd="0" presId="urn:microsoft.com/office/officeart/2005/8/layout/process2"/>
    <dgm:cxn modelId="{CBA053B8-0A45-4F81-953E-CEACFD143950}" type="presParOf" srcId="{682DAB78-63FC-4B01-BC72-8F88706139F9}" destId="{8A649741-25C4-4E08-857D-E82E1020B268}" srcOrd="1" destOrd="0" presId="urn:microsoft.com/office/officeart/2005/8/layout/process2"/>
    <dgm:cxn modelId="{AA5B752F-C334-4054-A2F8-E2BF5959EB83}" type="presParOf" srcId="{8A649741-25C4-4E08-857D-E82E1020B268}" destId="{F01A5205-06D6-4B45-8009-AC06BAB27232}" srcOrd="0" destOrd="0" presId="urn:microsoft.com/office/officeart/2005/8/layout/process2"/>
    <dgm:cxn modelId="{264400A3-C87E-4B19-A39D-0774DEE3FA32}" type="presParOf" srcId="{682DAB78-63FC-4B01-BC72-8F88706139F9}" destId="{48D70844-76DC-4E7E-BE7F-42235FEC039D}" srcOrd="2" destOrd="0" presId="urn:microsoft.com/office/officeart/2005/8/layout/process2"/>
    <dgm:cxn modelId="{CE42B99F-170A-4753-AE6C-6F8C471A5DC2}" type="presParOf" srcId="{682DAB78-63FC-4B01-BC72-8F88706139F9}" destId="{B9C727AE-DCF9-4D23-BED6-6F2ABD6DE00A}" srcOrd="3" destOrd="0" presId="urn:microsoft.com/office/officeart/2005/8/layout/process2"/>
    <dgm:cxn modelId="{9E41BE26-22AA-4A3D-92D5-CB5F134FFF59}" type="presParOf" srcId="{B9C727AE-DCF9-4D23-BED6-6F2ABD6DE00A}" destId="{84B92AFD-5DD6-45ED-B49D-A71FDAFD76A6}" srcOrd="0" destOrd="0" presId="urn:microsoft.com/office/officeart/2005/8/layout/process2"/>
    <dgm:cxn modelId="{0A6ADEDE-C33E-47F7-A599-5EFF00367415}" type="presParOf" srcId="{682DAB78-63FC-4B01-BC72-8F88706139F9}" destId="{B0CD86F1-B496-44A6-B2BF-BB331643F134}" srcOrd="4" destOrd="0" presId="urn:microsoft.com/office/officeart/2005/8/layout/process2"/>
    <dgm:cxn modelId="{F0F6C777-9B19-4BF9-B16D-47C4957F08F6}" type="presParOf" srcId="{682DAB78-63FC-4B01-BC72-8F88706139F9}" destId="{8FB42F91-794B-48DE-B60D-4CFF8AB046E5}" srcOrd="5" destOrd="0" presId="urn:microsoft.com/office/officeart/2005/8/layout/process2"/>
    <dgm:cxn modelId="{97E2EE72-2129-44F5-B224-150AA76ADED5}" type="presParOf" srcId="{8FB42F91-794B-48DE-B60D-4CFF8AB046E5}" destId="{F1EE979F-9F20-43E6-9011-703302C80E5B}" srcOrd="0" destOrd="0" presId="urn:microsoft.com/office/officeart/2005/8/layout/process2"/>
    <dgm:cxn modelId="{09B4585A-4A3D-4EF9-A460-C8A2C03BF8A7}" type="presParOf" srcId="{682DAB78-63FC-4B01-BC72-8F88706139F9}" destId="{2BC7ECF1-3716-4088-86A1-B75FF2D36F5E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B7E388-83ED-44E9-B377-86DFDB4B398E}">
      <dsp:nvSpPr>
        <dsp:cNvPr id="0" name=""/>
        <dsp:cNvSpPr/>
      </dsp:nvSpPr>
      <dsp:spPr>
        <a:xfrm>
          <a:off x="5106722" y="3175"/>
          <a:ext cx="4155167" cy="1181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elasio" pitchFamily="34" charset="0"/>
              <a:ea typeface="Gelasio" pitchFamily="34" charset="-122"/>
              <a:cs typeface="Gelasio" pitchFamily="34" charset="-120"/>
            </a:rPr>
            <a:t>Produk pangan hasil ternak</a:t>
          </a:r>
          <a:endParaRPr lang="en-ID" sz="2500" kern="1200" dirty="0"/>
        </a:p>
      </dsp:txBody>
      <dsp:txXfrm>
        <a:off x="5141315" y="37768"/>
        <a:ext cx="4085981" cy="1111913"/>
      </dsp:txXfrm>
    </dsp:sp>
    <dsp:sp modelId="{8A649741-25C4-4E08-857D-E82E1020B268}">
      <dsp:nvSpPr>
        <dsp:cNvPr id="0" name=""/>
        <dsp:cNvSpPr/>
      </dsp:nvSpPr>
      <dsp:spPr>
        <a:xfrm rot="5400000">
          <a:off x="6962849" y="1213802"/>
          <a:ext cx="442912" cy="53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500" kern="1200"/>
        </a:p>
      </dsp:txBody>
      <dsp:txXfrm rot="-5400000">
        <a:off x="7024857" y="1258093"/>
        <a:ext cx="318896" cy="310038"/>
      </dsp:txXfrm>
    </dsp:sp>
    <dsp:sp modelId="{48D70844-76DC-4E7E-BE7F-42235FEC039D}">
      <dsp:nvSpPr>
        <dsp:cNvPr id="0" name=""/>
        <dsp:cNvSpPr/>
      </dsp:nvSpPr>
      <dsp:spPr>
        <a:xfrm>
          <a:off x="4300951" y="1774825"/>
          <a:ext cx="5766708" cy="1181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elasio" pitchFamily="34" charset="0"/>
              <a:ea typeface="Gelasio" pitchFamily="34" charset="-122"/>
              <a:cs typeface="Gelasio" pitchFamily="34" charset="-120"/>
            </a:rPr>
            <a:t>diproses melalui aktivitas mikroorganisme</a:t>
          </a:r>
          <a:endParaRPr lang="en-ID" sz="2500" kern="1200" dirty="0"/>
        </a:p>
      </dsp:txBody>
      <dsp:txXfrm>
        <a:off x="4335544" y="1809418"/>
        <a:ext cx="5697522" cy="1111913"/>
      </dsp:txXfrm>
    </dsp:sp>
    <dsp:sp modelId="{B9C727AE-DCF9-4D23-BED6-6F2ABD6DE00A}">
      <dsp:nvSpPr>
        <dsp:cNvPr id="0" name=""/>
        <dsp:cNvSpPr/>
      </dsp:nvSpPr>
      <dsp:spPr>
        <a:xfrm rot="5400000">
          <a:off x="6962849" y="2985452"/>
          <a:ext cx="442912" cy="53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500" kern="1200"/>
        </a:p>
      </dsp:txBody>
      <dsp:txXfrm rot="-5400000">
        <a:off x="7024857" y="3029743"/>
        <a:ext cx="318896" cy="310038"/>
      </dsp:txXfrm>
    </dsp:sp>
    <dsp:sp modelId="{B0CD86F1-B496-44A6-B2BF-BB331643F134}">
      <dsp:nvSpPr>
        <dsp:cNvPr id="0" name=""/>
        <dsp:cNvSpPr/>
      </dsp:nvSpPr>
      <dsp:spPr>
        <a:xfrm>
          <a:off x="3482799" y="3546475"/>
          <a:ext cx="7403013" cy="1181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>
              <a:latin typeface="Gelasio" pitchFamily="34" charset="0"/>
              <a:ea typeface="Gelasio" pitchFamily="34" charset="-122"/>
              <a:cs typeface="Gelasio" pitchFamily="34" charset="-120"/>
            </a:rPr>
            <a:t>menghasilkan</a:t>
          </a:r>
          <a:r>
            <a:rPr lang="en-US" sz="2500" kern="1200" dirty="0">
              <a:latin typeface="Gelasio" pitchFamily="34" charset="0"/>
              <a:ea typeface="Gelasio" pitchFamily="34" charset="-122"/>
              <a:cs typeface="Gelasio" pitchFamily="34" charset="-120"/>
            </a:rPr>
            <a:t> </a:t>
          </a:r>
          <a:r>
            <a:rPr lang="en-US" sz="2500" kern="1200" dirty="0" err="1">
              <a:latin typeface="Gelasio" pitchFamily="34" charset="0"/>
              <a:ea typeface="Gelasio" pitchFamily="34" charset="-122"/>
              <a:cs typeface="Gelasio" pitchFamily="34" charset="-120"/>
            </a:rPr>
            <a:t>cita</a:t>
          </a:r>
          <a:r>
            <a:rPr lang="en-US" sz="2500" kern="1200" dirty="0">
              <a:latin typeface="Gelasio" pitchFamily="34" charset="0"/>
              <a:ea typeface="Gelasio" pitchFamily="34" charset="-122"/>
              <a:cs typeface="Gelasio" pitchFamily="34" charset="-120"/>
            </a:rPr>
            <a:t> rasa, </a:t>
          </a:r>
          <a:r>
            <a:rPr lang="en-US" sz="2500" kern="1200" dirty="0" err="1">
              <a:latin typeface="Gelasio" pitchFamily="34" charset="0"/>
              <a:ea typeface="Gelasio" pitchFamily="34" charset="-122"/>
              <a:cs typeface="Gelasio" pitchFamily="34" charset="-120"/>
            </a:rPr>
            <a:t>tekstur</a:t>
          </a:r>
          <a:r>
            <a:rPr lang="en-US" sz="2500" kern="1200" dirty="0">
              <a:latin typeface="Gelasio" pitchFamily="34" charset="0"/>
              <a:ea typeface="Gelasio" pitchFamily="34" charset="-122"/>
              <a:cs typeface="Gelasio" pitchFamily="34" charset="-120"/>
            </a:rPr>
            <a:t> &amp; </a:t>
          </a:r>
          <a:r>
            <a:rPr lang="en-US" sz="2500" kern="1200" dirty="0" err="1">
              <a:latin typeface="Gelasio" pitchFamily="34" charset="0"/>
              <a:ea typeface="Gelasio" pitchFamily="34" charset="-122"/>
              <a:cs typeface="Gelasio" pitchFamily="34" charset="-120"/>
            </a:rPr>
            <a:t>karakteristik</a:t>
          </a:r>
          <a:r>
            <a:rPr lang="en-US" sz="2500" kern="1200" dirty="0">
              <a:latin typeface="Gelasio" pitchFamily="34" charset="0"/>
              <a:ea typeface="Gelasio" pitchFamily="34" charset="-122"/>
              <a:cs typeface="Gelasio" pitchFamily="34" charset="-120"/>
            </a:rPr>
            <a:t> </a:t>
          </a:r>
          <a:r>
            <a:rPr lang="en-US" sz="2500" kern="1200" dirty="0" err="1">
              <a:latin typeface="Gelasio" pitchFamily="34" charset="0"/>
              <a:ea typeface="Gelasio" pitchFamily="34" charset="-122"/>
              <a:cs typeface="Gelasio" pitchFamily="34" charset="-120"/>
            </a:rPr>
            <a:t>unik</a:t>
          </a:r>
          <a:endParaRPr lang="en-ID" sz="2500" kern="1200" dirty="0"/>
        </a:p>
      </dsp:txBody>
      <dsp:txXfrm>
        <a:off x="3517392" y="3581068"/>
        <a:ext cx="7333827" cy="1111913"/>
      </dsp:txXfrm>
    </dsp:sp>
    <dsp:sp modelId="{8FB42F91-794B-48DE-B60D-4CFF8AB046E5}">
      <dsp:nvSpPr>
        <dsp:cNvPr id="0" name=""/>
        <dsp:cNvSpPr/>
      </dsp:nvSpPr>
      <dsp:spPr>
        <a:xfrm rot="5400000">
          <a:off x="6962849" y="4757102"/>
          <a:ext cx="442912" cy="5314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D" sz="2500" kern="1200"/>
        </a:p>
      </dsp:txBody>
      <dsp:txXfrm rot="-5400000">
        <a:off x="7024857" y="4801393"/>
        <a:ext cx="318896" cy="310038"/>
      </dsp:txXfrm>
    </dsp:sp>
    <dsp:sp modelId="{2BC7ECF1-3716-4088-86A1-B75FF2D36F5E}">
      <dsp:nvSpPr>
        <dsp:cNvPr id="0" name=""/>
        <dsp:cNvSpPr/>
      </dsp:nvSpPr>
      <dsp:spPr>
        <a:xfrm>
          <a:off x="2744862" y="5318125"/>
          <a:ext cx="8878887" cy="11810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>
              <a:latin typeface="Gelasio" pitchFamily="34" charset="0"/>
              <a:ea typeface="Gelasio" pitchFamily="34" charset="-122"/>
              <a:cs typeface="Gelasio" pitchFamily="34" charset="-120"/>
              <a:sym typeface="Wingdings" panose="05000000000000000000" pitchFamily="2" charset="2"/>
            </a:rPr>
            <a:t> </a:t>
          </a:r>
          <a:r>
            <a:rPr lang="en-US" sz="2500" kern="1200">
              <a:latin typeface="Gelasio" pitchFamily="34" charset="0"/>
              <a:ea typeface="Gelasio" pitchFamily="34" charset="-122"/>
              <a:cs typeface="Gelasio" pitchFamily="34" charset="-120"/>
            </a:rPr>
            <a:t>meningkatkan nilai nutrisi &amp; memperpanjang masa simpan</a:t>
          </a:r>
          <a:endParaRPr lang="en-ID" sz="2500" kern="1200" dirty="0"/>
        </a:p>
      </dsp:txBody>
      <dsp:txXfrm>
        <a:off x="2779455" y="5352718"/>
        <a:ext cx="8809701" cy="11119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5730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221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833199" y="2316525"/>
            <a:ext cx="7477601" cy="28746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7545"/>
              </a:lnSpc>
              <a:buNone/>
            </a:pPr>
            <a:r>
              <a:rPr lang="en-US" sz="7000" b="1" dirty="0">
                <a:solidFill>
                  <a:srgbClr val="484237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BAHAN PANGAN HASIL TERNAK FERMENTASI</a:t>
            </a:r>
            <a:endParaRPr lang="en-US" sz="7000" dirty="0"/>
          </a:p>
        </p:txBody>
      </p:sp>
      <p:sp>
        <p:nvSpPr>
          <p:cNvPr id="7" name="Shape 4"/>
          <p:cNvSpPr/>
          <p:nvPr/>
        </p:nvSpPr>
        <p:spPr>
          <a:xfrm>
            <a:off x="833199" y="6376749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 5"/>
          <p:cNvSpPr/>
          <p:nvPr/>
        </p:nvSpPr>
        <p:spPr>
          <a:xfrm>
            <a:off x="833199" y="6804303"/>
            <a:ext cx="2123956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oleh : </a:t>
            </a:r>
            <a:r>
              <a:rPr lang="en-US" sz="2187" b="1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Gagah</a:t>
            </a:r>
            <a:r>
              <a:rPr lang="en-US" sz="2187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 Hendra Wijaya, </a:t>
            </a:r>
            <a:r>
              <a:rPr lang="en-US" sz="2187" b="1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S.Pt</a:t>
            </a:r>
            <a:r>
              <a:rPr lang="en-US" sz="2187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., </a:t>
            </a:r>
            <a:r>
              <a:rPr lang="en-US" sz="2187" b="1" dirty="0" err="1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M.Si</a:t>
            </a:r>
            <a:r>
              <a:rPr lang="en-US" sz="2187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.</a:t>
            </a:r>
            <a:endParaRPr lang="en-US" sz="2187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3961300-C167-4366-8F11-FC98EC998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620" y="1"/>
            <a:ext cx="1162674" cy="11472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DCFBB"/>
          </a:solidFill>
          <a:ln/>
        </p:spPr>
      </p:sp>
      <p:sp>
        <p:nvSpPr>
          <p:cNvPr id="3" name="Shape 1"/>
          <p:cNvSpPr/>
          <p:nvPr/>
        </p:nvSpPr>
        <p:spPr>
          <a:xfrm>
            <a:off x="4812" y="0"/>
            <a:ext cx="14630400" cy="8229600"/>
          </a:xfrm>
          <a:prstGeom prst="rect">
            <a:avLst/>
          </a:prstGeom>
          <a:solidFill>
            <a:srgbClr val="F9F6F0"/>
          </a:solidFill>
          <a:ln/>
        </p:spPr>
      </p:sp>
      <p:sp>
        <p:nvSpPr>
          <p:cNvPr id="6" name="Text 3"/>
          <p:cNvSpPr/>
          <p:nvPr/>
        </p:nvSpPr>
        <p:spPr>
          <a:xfrm>
            <a:off x="563291" y="1833016"/>
            <a:ext cx="10139601" cy="193400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endParaRPr lang="en-US" sz="2500" dirty="0"/>
          </a:p>
        </p:txBody>
      </p:sp>
      <p:sp>
        <p:nvSpPr>
          <p:cNvPr id="7" name="Shape 4"/>
          <p:cNvSpPr/>
          <p:nvPr/>
        </p:nvSpPr>
        <p:spPr>
          <a:xfrm>
            <a:off x="833199" y="6376749"/>
            <a:ext cx="355402" cy="355402"/>
          </a:xfrm>
          <a:prstGeom prst="roundRect">
            <a:avLst>
              <a:gd name="adj" fmla="val 2572603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11" name="Text 3">
            <a:extLst>
              <a:ext uri="{FF2B5EF4-FFF2-40B4-BE49-F238E27FC236}">
                <a16:creationId xmlns:a16="http://schemas.microsoft.com/office/drawing/2014/main" id="{E784286A-48A0-4959-8BD4-02CA0522B853}"/>
              </a:ext>
            </a:extLst>
          </p:cNvPr>
          <p:cNvSpPr/>
          <p:nvPr/>
        </p:nvSpPr>
        <p:spPr>
          <a:xfrm>
            <a:off x="4783537" y="423334"/>
            <a:ext cx="2936697" cy="57892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5000" b="1" dirty="0">
                <a:solidFill>
                  <a:srgbClr val="746558"/>
                </a:solidFill>
                <a:latin typeface="Gelasio" pitchFamily="34" charset="0"/>
                <a:ea typeface="Gelasio" pitchFamily="34" charset="-122"/>
                <a:cs typeface="Gelasio" pitchFamily="34" charset="-120"/>
              </a:rPr>
              <a:t>DEFINISI</a:t>
            </a:r>
            <a:endParaRPr lang="en-US" sz="5000" b="1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696E8E8-4171-4DFD-B1A4-C906B562010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39758011"/>
              </p:ext>
            </p:extLst>
          </p:nvPr>
        </p:nvGraphicFramePr>
        <p:xfrm>
          <a:off x="2411280" y="1187514"/>
          <a:ext cx="14368612" cy="650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51152F1F-3AB0-414A-BDC0-F8B63CBC333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6025" t="18196" r="41894" b="6253"/>
          <a:stretch/>
        </p:blipFill>
        <p:spPr>
          <a:xfrm>
            <a:off x="2" y="32084"/>
            <a:ext cx="4560770" cy="818808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9697602-4932-420F-A363-BAE71AC9F18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467726" y="1"/>
            <a:ext cx="1162674" cy="114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9369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46</Words>
  <Application>Microsoft Office PowerPoint</Application>
  <PresentationFormat>Custom</PresentationFormat>
  <Paragraphs>9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Gelasio</vt:lpstr>
      <vt:lpstr>Office Theme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E203NAH</cp:lastModifiedBy>
  <cp:revision>38</cp:revision>
  <dcterms:created xsi:type="dcterms:W3CDTF">2024-05-29T04:45:57Z</dcterms:created>
  <dcterms:modified xsi:type="dcterms:W3CDTF">2024-06-30T09:16:26Z</dcterms:modified>
</cp:coreProperties>
</file>